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5" r:id="rId18"/>
    <p:sldId id="272" r:id="rId19"/>
    <p:sldId id="274" r:id="rId20"/>
  </p:sldIdLst>
  <p:sldSz cx="13716000" cy="7772400"/>
  <p:notesSz cx="6858000" cy="9144000"/>
  <p:defaultTextStyle>
    <a:defPPr>
      <a:defRPr lang="en-US"/>
    </a:defPPr>
    <a:lvl1pPr marL="0" algn="l" defTabSz="1227856" rtl="0" eaLnBrk="1" latinLnBrk="0" hangingPunct="1">
      <a:defRPr sz="2400" kern="1200">
        <a:solidFill>
          <a:schemeClr val="tx1"/>
        </a:solidFill>
        <a:latin typeface="+mn-lt"/>
        <a:ea typeface="+mn-ea"/>
        <a:cs typeface="+mn-cs"/>
      </a:defRPr>
    </a:lvl1pPr>
    <a:lvl2pPr marL="613928" algn="l" defTabSz="1227856" rtl="0" eaLnBrk="1" latinLnBrk="0" hangingPunct="1">
      <a:defRPr sz="2400" kern="1200">
        <a:solidFill>
          <a:schemeClr val="tx1"/>
        </a:solidFill>
        <a:latin typeface="+mn-lt"/>
        <a:ea typeface="+mn-ea"/>
        <a:cs typeface="+mn-cs"/>
      </a:defRPr>
    </a:lvl2pPr>
    <a:lvl3pPr marL="1227856" algn="l" defTabSz="1227856" rtl="0" eaLnBrk="1" latinLnBrk="0" hangingPunct="1">
      <a:defRPr sz="2400" kern="1200">
        <a:solidFill>
          <a:schemeClr val="tx1"/>
        </a:solidFill>
        <a:latin typeface="+mn-lt"/>
        <a:ea typeface="+mn-ea"/>
        <a:cs typeface="+mn-cs"/>
      </a:defRPr>
    </a:lvl3pPr>
    <a:lvl4pPr marL="1841784" algn="l" defTabSz="1227856" rtl="0" eaLnBrk="1" latinLnBrk="0" hangingPunct="1">
      <a:defRPr sz="2400" kern="1200">
        <a:solidFill>
          <a:schemeClr val="tx1"/>
        </a:solidFill>
        <a:latin typeface="+mn-lt"/>
        <a:ea typeface="+mn-ea"/>
        <a:cs typeface="+mn-cs"/>
      </a:defRPr>
    </a:lvl4pPr>
    <a:lvl5pPr marL="2455713" algn="l" defTabSz="1227856" rtl="0" eaLnBrk="1" latinLnBrk="0" hangingPunct="1">
      <a:defRPr sz="2400" kern="1200">
        <a:solidFill>
          <a:schemeClr val="tx1"/>
        </a:solidFill>
        <a:latin typeface="+mn-lt"/>
        <a:ea typeface="+mn-ea"/>
        <a:cs typeface="+mn-cs"/>
      </a:defRPr>
    </a:lvl5pPr>
    <a:lvl6pPr marL="3069641" algn="l" defTabSz="1227856" rtl="0" eaLnBrk="1" latinLnBrk="0" hangingPunct="1">
      <a:defRPr sz="2400" kern="1200">
        <a:solidFill>
          <a:schemeClr val="tx1"/>
        </a:solidFill>
        <a:latin typeface="+mn-lt"/>
        <a:ea typeface="+mn-ea"/>
        <a:cs typeface="+mn-cs"/>
      </a:defRPr>
    </a:lvl6pPr>
    <a:lvl7pPr marL="3683569" algn="l" defTabSz="1227856" rtl="0" eaLnBrk="1" latinLnBrk="0" hangingPunct="1">
      <a:defRPr sz="2400" kern="1200">
        <a:solidFill>
          <a:schemeClr val="tx1"/>
        </a:solidFill>
        <a:latin typeface="+mn-lt"/>
        <a:ea typeface="+mn-ea"/>
        <a:cs typeface="+mn-cs"/>
      </a:defRPr>
    </a:lvl7pPr>
    <a:lvl8pPr marL="4297497" algn="l" defTabSz="1227856" rtl="0" eaLnBrk="1" latinLnBrk="0" hangingPunct="1">
      <a:defRPr sz="2400" kern="1200">
        <a:solidFill>
          <a:schemeClr val="tx1"/>
        </a:solidFill>
        <a:latin typeface="+mn-lt"/>
        <a:ea typeface="+mn-ea"/>
        <a:cs typeface="+mn-cs"/>
      </a:defRPr>
    </a:lvl8pPr>
    <a:lvl9pPr marL="4911425" algn="l" defTabSz="1227856" rtl="0" eaLnBrk="1" latinLnBrk="0" hangingPunct="1">
      <a:defRPr sz="24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88802"/>
    <a:srgbClr val="80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6" d="100"/>
          <a:sy n="56" d="100"/>
        </p:scale>
        <p:origin x="-90" y="-156"/>
      </p:cViewPr>
      <p:guideLst>
        <p:guide orient="horz" pos="2448"/>
        <p:guide pos="43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23BD03A-C2B5-40D7-AF2A-4C07FDCE151E}" type="datetimeFigureOut">
              <a:rPr lang="en-US" smtClean="0"/>
              <a:t>7/20/2016</a:t>
            </a:fld>
            <a:endParaRPr lang="en-US"/>
          </a:p>
        </p:txBody>
      </p:sp>
      <p:sp>
        <p:nvSpPr>
          <p:cNvPr id="4" name="Slide Image Placeholder 3"/>
          <p:cNvSpPr>
            <a:spLocks noGrp="1" noRot="1" noChangeAspect="1"/>
          </p:cNvSpPr>
          <p:nvPr>
            <p:ph type="sldImg" idx="2"/>
          </p:nvPr>
        </p:nvSpPr>
        <p:spPr>
          <a:xfrm>
            <a:off x="404813" y="685800"/>
            <a:ext cx="604837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2D2FBB3-922F-4592-A7F2-900C350F6781}" type="slidenum">
              <a:rPr lang="en-US" smtClean="0"/>
              <a:t>‹#›</a:t>
            </a:fld>
            <a:endParaRPr lang="en-US"/>
          </a:p>
        </p:txBody>
      </p:sp>
    </p:spTree>
    <p:extLst>
      <p:ext uri="{BB962C8B-B14F-4D97-AF65-F5344CB8AC3E}">
        <p14:creationId xmlns:p14="http://schemas.microsoft.com/office/powerpoint/2010/main" val="1355115631"/>
      </p:ext>
    </p:extLst>
  </p:cSld>
  <p:clrMap bg1="lt1" tx1="dk1" bg2="lt2" tx2="dk2" accent1="accent1" accent2="accent2" accent3="accent3" accent4="accent4" accent5="accent5" accent6="accent6" hlink="hlink" folHlink="folHlink"/>
  <p:notesStyle>
    <a:lvl1pPr marL="0" algn="l" defTabSz="1227856" rtl="0" eaLnBrk="1" latinLnBrk="0" hangingPunct="1">
      <a:defRPr sz="1600" kern="1200">
        <a:solidFill>
          <a:schemeClr val="tx1"/>
        </a:solidFill>
        <a:latin typeface="+mn-lt"/>
        <a:ea typeface="+mn-ea"/>
        <a:cs typeface="+mn-cs"/>
      </a:defRPr>
    </a:lvl1pPr>
    <a:lvl2pPr marL="613928" algn="l" defTabSz="1227856" rtl="0" eaLnBrk="1" latinLnBrk="0" hangingPunct="1">
      <a:defRPr sz="1600" kern="1200">
        <a:solidFill>
          <a:schemeClr val="tx1"/>
        </a:solidFill>
        <a:latin typeface="+mn-lt"/>
        <a:ea typeface="+mn-ea"/>
        <a:cs typeface="+mn-cs"/>
      </a:defRPr>
    </a:lvl2pPr>
    <a:lvl3pPr marL="1227856" algn="l" defTabSz="1227856" rtl="0" eaLnBrk="1" latinLnBrk="0" hangingPunct="1">
      <a:defRPr sz="1600" kern="1200">
        <a:solidFill>
          <a:schemeClr val="tx1"/>
        </a:solidFill>
        <a:latin typeface="+mn-lt"/>
        <a:ea typeface="+mn-ea"/>
        <a:cs typeface="+mn-cs"/>
      </a:defRPr>
    </a:lvl3pPr>
    <a:lvl4pPr marL="1841784" algn="l" defTabSz="1227856" rtl="0" eaLnBrk="1" latinLnBrk="0" hangingPunct="1">
      <a:defRPr sz="1600" kern="1200">
        <a:solidFill>
          <a:schemeClr val="tx1"/>
        </a:solidFill>
        <a:latin typeface="+mn-lt"/>
        <a:ea typeface="+mn-ea"/>
        <a:cs typeface="+mn-cs"/>
      </a:defRPr>
    </a:lvl4pPr>
    <a:lvl5pPr marL="2455713" algn="l" defTabSz="1227856" rtl="0" eaLnBrk="1" latinLnBrk="0" hangingPunct="1">
      <a:defRPr sz="1600" kern="1200">
        <a:solidFill>
          <a:schemeClr val="tx1"/>
        </a:solidFill>
        <a:latin typeface="+mn-lt"/>
        <a:ea typeface="+mn-ea"/>
        <a:cs typeface="+mn-cs"/>
      </a:defRPr>
    </a:lvl5pPr>
    <a:lvl6pPr marL="3069641" algn="l" defTabSz="1227856" rtl="0" eaLnBrk="1" latinLnBrk="0" hangingPunct="1">
      <a:defRPr sz="1600" kern="1200">
        <a:solidFill>
          <a:schemeClr val="tx1"/>
        </a:solidFill>
        <a:latin typeface="+mn-lt"/>
        <a:ea typeface="+mn-ea"/>
        <a:cs typeface="+mn-cs"/>
      </a:defRPr>
    </a:lvl6pPr>
    <a:lvl7pPr marL="3683569" algn="l" defTabSz="1227856" rtl="0" eaLnBrk="1" latinLnBrk="0" hangingPunct="1">
      <a:defRPr sz="1600" kern="1200">
        <a:solidFill>
          <a:schemeClr val="tx1"/>
        </a:solidFill>
        <a:latin typeface="+mn-lt"/>
        <a:ea typeface="+mn-ea"/>
        <a:cs typeface="+mn-cs"/>
      </a:defRPr>
    </a:lvl7pPr>
    <a:lvl8pPr marL="4297497" algn="l" defTabSz="1227856" rtl="0" eaLnBrk="1" latinLnBrk="0" hangingPunct="1">
      <a:defRPr sz="1600" kern="1200">
        <a:solidFill>
          <a:schemeClr val="tx1"/>
        </a:solidFill>
        <a:latin typeface="+mn-lt"/>
        <a:ea typeface="+mn-ea"/>
        <a:cs typeface="+mn-cs"/>
      </a:defRPr>
    </a:lvl8pPr>
    <a:lvl9pPr marL="4911425" algn="l" defTabSz="1227856"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Welcome and identity of the content</a:t>
            </a:r>
            <a:r>
              <a:rPr lang="en-US" baseline="0" dirty="0" smtClean="0"/>
              <a:t> builder and class with subject in one slide.</a:t>
            </a:r>
            <a:endParaRPr lang="en-US" dirty="0"/>
          </a:p>
        </p:txBody>
      </p:sp>
      <p:sp>
        <p:nvSpPr>
          <p:cNvPr id="4" name="Slide Number Placeholder 3"/>
          <p:cNvSpPr>
            <a:spLocks noGrp="1"/>
          </p:cNvSpPr>
          <p:nvPr>
            <p:ph type="sldNum" sz="quarter" idx="10"/>
          </p:nvPr>
        </p:nvSpPr>
        <p:spPr/>
        <p:txBody>
          <a:bodyPr/>
          <a:lstStyle/>
          <a:p>
            <a:fld id="{62D2FBB3-922F-4592-A7F2-900C350F6781}" type="slidenum">
              <a:rPr lang="en-US" smtClean="0"/>
              <a:t>1</a:t>
            </a:fld>
            <a:endParaRPr lang="en-US"/>
          </a:p>
        </p:txBody>
      </p:sp>
    </p:spTree>
    <p:extLst>
      <p:ext uri="{BB962C8B-B14F-4D97-AF65-F5344CB8AC3E}">
        <p14:creationId xmlns:p14="http://schemas.microsoft.com/office/powerpoint/2010/main" val="30259506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Protection</a:t>
            </a:r>
            <a:r>
              <a:rPr lang="en-US" baseline="0" dirty="0" smtClean="0"/>
              <a:t> measures.</a:t>
            </a:r>
            <a:endParaRPr lang="en-US" dirty="0"/>
          </a:p>
        </p:txBody>
      </p:sp>
      <p:sp>
        <p:nvSpPr>
          <p:cNvPr id="4" name="Slide Number Placeholder 3"/>
          <p:cNvSpPr>
            <a:spLocks noGrp="1"/>
          </p:cNvSpPr>
          <p:nvPr>
            <p:ph type="sldNum" sz="quarter" idx="10"/>
          </p:nvPr>
        </p:nvSpPr>
        <p:spPr/>
        <p:txBody>
          <a:bodyPr/>
          <a:lstStyle/>
          <a:p>
            <a:fld id="{62D2FBB3-922F-4592-A7F2-900C350F6781}" type="slidenum">
              <a:rPr lang="en-US" smtClean="0"/>
              <a:t>10</a:t>
            </a:fld>
            <a:endParaRPr lang="en-US"/>
          </a:p>
        </p:txBody>
      </p:sp>
    </p:spTree>
    <p:extLst>
      <p:ext uri="{BB962C8B-B14F-4D97-AF65-F5344CB8AC3E}">
        <p14:creationId xmlns:p14="http://schemas.microsoft.com/office/powerpoint/2010/main" val="23218782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Attraction of garden.</a:t>
            </a:r>
            <a:endParaRPr lang="en-US" dirty="0"/>
          </a:p>
        </p:txBody>
      </p:sp>
      <p:sp>
        <p:nvSpPr>
          <p:cNvPr id="4" name="Slide Number Placeholder 3"/>
          <p:cNvSpPr>
            <a:spLocks noGrp="1"/>
          </p:cNvSpPr>
          <p:nvPr>
            <p:ph type="sldNum" sz="quarter" idx="10"/>
          </p:nvPr>
        </p:nvSpPr>
        <p:spPr/>
        <p:txBody>
          <a:bodyPr/>
          <a:lstStyle/>
          <a:p>
            <a:fld id="{62D2FBB3-922F-4592-A7F2-900C350F6781}" type="slidenum">
              <a:rPr lang="en-US" smtClean="0"/>
              <a:t>11</a:t>
            </a:fld>
            <a:endParaRPr lang="en-US"/>
          </a:p>
        </p:txBody>
      </p:sp>
    </p:spTree>
    <p:extLst>
      <p:ext uri="{BB962C8B-B14F-4D97-AF65-F5344CB8AC3E}">
        <p14:creationId xmlns:p14="http://schemas.microsoft.com/office/powerpoint/2010/main" val="32776362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Heavenly enjoyment.</a:t>
            </a:r>
            <a:endParaRPr lang="en-US" dirty="0"/>
          </a:p>
        </p:txBody>
      </p:sp>
      <p:sp>
        <p:nvSpPr>
          <p:cNvPr id="4" name="Slide Number Placeholder 3"/>
          <p:cNvSpPr>
            <a:spLocks noGrp="1"/>
          </p:cNvSpPr>
          <p:nvPr>
            <p:ph type="sldNum" sz="quarter" idx="10"/>
          </p:nvPr>
        </p:nvSpPr>
        <p:spPr/>
        <p:txBody>
          <a:bodyPr/>
          <a:lstStyle/>
          <a:p>
            <a:fld id="{62D2FBB3-922F-4592-A7F2-900C350F6781}" type="slidenum">
              <a:rPr lang="en-US" smtClean="0"/>
              <a:t>12</a:t>
            </a:fld>
            <a:endParaRPr lang="en-US"/>
          </a:p>
        </p:txBody>
      </p:sp>
    </p:spTree>
    <p:extLst>
      <p:ext uri="{BB962C8B-B14F-4D97-AF65-F5344CB8AC3E}">
        <p14:creationId xmlns:p14="http://schemas.microsoft.com/office/powerpoint/2010/main" val="32169040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It is helpful for health.</a:t>
            </a:r>
            <a:endParaRPr lang="en-US" dirty="0"/>
          </a:p>
        </p:txBody>
      </p:sp>
      <p:sp>
        <p:nvSpPr>
          <p:cNvPr id="4" name="Slide Number Placeholder 3"/>
          <p:cNvSpPr>
            <a:spLocks noGrp="1"/>
          </p:cNvSpPr>
          <p:nvPr>
            <p:ph type="sldNum" sz="quarter" idx="10"/>
          </p:nvPr>
        </p:nvSpPr>
        <p:spPr/>
        <p:txBody>
          <a:bodyPr/>
          <a:lstStyle/>
          <a:p>
            <a:fld id="{62D2FBB3-922F-4592-A7F2-900C350F6781}" type="slidenum">
              <a:rPr lang="en-US" smtClean="0"/>
              <a:t>13</a:t>
            </a:fld>
            <a:endParaRPr lang="en-US"/>
          </a:p>
        </p:txBody>
      </p:sp>
    </p:spTree>
    <p:extLst>
      <p:ext uri="{BB962C8B-B14F-4D97-AF65-F5344CB8AC3E}">
        <p14:creationId xmlns:p14="http://schemas.microsoft.com/office/powerpoint/2010/main" val="22501042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How I pass my time in the garden.</a:t>
            </a:r>
            <a:endParaRPr lang="en-US" dirty="0"/>
          </a:p>
        </p:txBody>
      </p:sp>
      <p:sp>
        <p:nvSpPr>
          <p:cNvPr id="4" name="Slide Number Placeholder 3"/>
          <p:cNvSpPr>
            <a:spLocks noGrp="1"/>
          </p:cNvSpPr>
          <p:nvPr>
            <p:ph type="sldNum" sz="quarter" idx="10"/>
          </p:nvPr>
        </p:nvSpPr>
        <p:spPr/>
        <p:txBody>
          <a:bodyPr/>
          <a:lstStyle/>
          <a:p>
            <a:fld id="{62D2FBB3-922F-4592-A7F2-900C350F6781}" type="slidenum">
              <a:rPr lang="en-US" smtClean="0"/>
              <a:t>14</a:t>
            </a:fld>
            <a:endParaRPr lang="en-US"/>
          </a:p>
        </p:txBody>
      </p:sp>
    </p:spTree>
    <p:extLst>
      <p:ext uri="{BB962C8B-B14F-4D97-AF65-F5344CB8AC3E}">
        <p14:creationId xmlns:p14="http://schemas.microsoft.com/office/powerpoint/2010/main" val="40033780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Another portion of garden.</a:t>
            </a:r>
            <a:endParaRPr lang="en-US" dirty="0"/>
          </a:p>
        </p:txBody>
      </p:sp>
      <p:sp>
        <p:nvSpPr>
          <p:cNvPr id="4" name="Slide Number Placeholder 3"/>
          <p:cNvSpPr>
            <a:spLocks noGrp="1"/>
          </p:cNvSpPr>
          <p:nvPr>
            <p:ph type="sldNum" sz="quarter" idx="10"/>
          </p:nvPr>
        </p:nvSpPr>
        <p:spPr/>
        <p:txBody>
          <a:bodyPr/>
          <a:lstStyle/>
          <a:p>
            <a:fld id="{62D2FBB3-922F-4592-A7F2-900C350F6781}" type="slidenum">
              <a:rPr lang="en-US" smtClean="0"/>
              <a:t>15</a:t>
            </a:fld>
            <a:endParaRPr lang="en-US"/>
          </a:p>
        </p:txBody>
      </p:sp>
    </p:spTree>
    <p:extLst>
      <p:ext uri="{BB962C8B-B14F-4D97-AF65-F5344CB8AC3E}">
        <p14:creationId xmlns:p14="http://schemas.microsoft.com/office/powerpoint/2010/main" val="39617311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Feelings.</a:t>
            </a:r>
            <a:endParaRPr lang="en-US" dirty="0"/>
          </a:p>
        </p:txBody>
      </p:sp>
      <p:sp>
        <p:nvSpPr>
          <p:cNvPr id="4" name="Slide Number Placeholder 3"/>
          <p:cNvSpPr>
            <a:spLocks noGrp="1"/>
          </p:cNvSpPr>
          <p:nvPr>
            <p:ph type="sldNum" sz="quarter" idx="10"/>
          </p:nvPr>
        </p:nvSpPr>
        <p:spPr/>
        <p:txBody>
          <a:bodyPr/>
          <a:lstStyle/>
          <a:p>
            <a:fld id="{62D2FBB3-922F-4592-A7F2-900C350F6781}" type="slidenum">
              <a:rPr lang="en-US" smtClean="0"/>
              <a:t>16</a:t>
            </a:fld>
            <a:endParaRPr lang="en-US"/>
          </a:p>
        </p:txBody>
      </p:sp>
    </p:spTree>
    <p:extLst>
      <p:ext uri="{BB962C8B-B14F-4D97-AF65-F5344CB8AC3E}">
        <p14:creationId xmlns:p14="http://schemas.microsoft.com/office/powerpoint/2010/main" val="35525655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Ending slide.</a:t>
            </a:r>
            <a:endParaRPr lang="en-US" dirty="0"/>
          </a:p>
        </p:txBody>
      </p:sp>
      <p:sp>
        <p:nvSpPr>
          <p:cNvPr id="4" name="Slide Number Placeholder 3"/>
          <p:cNvSpPr>
            <a:spLocks noGrp="1"/>
          </p:cNvSpPr>
          <p:nvPr>
            <p:ph type="sldNum" sz="quarter" idx="10"/>
          </p:nvPr>
        </p:nvSpPr>
        <p:spPr/>
        <p:txBody>
          <a:bodyPr/>
          <a:lstStyle/>
          <a:p>
            <a:fld id="{62D2FBB3-922F-4592-A7F2-900C350F6781}" type="slidenum">
              <a:rPr lang="en-US" smtClean="0"/>
              <a:t>18</a:t>
            </a:fld>
            <a:endParaRPr lang="en-US"/>
          </a:p>
        </p:txBody>
      </p:sp>
    </p:spTree>
    <p:extLst>
      <p:ext uri="{BB962C8B-B14F-4D97-AF65-F5344CB8AC3E}">
        <p14:creationId xmlns:p14="http://schemas.microsoft.com/office/powerpoint/2010/main" val="4987249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Suspension to lead the lesson.</a:t>
            </a:r>
            <a:endParaRPr lang="en-US" dirty="0"/>
          </a:p>
        </p:txBody>
      </p:sp>
      <p:sp>
        <p:nvSpPr>
          <p:cNvPr id="4" name="Slide Number Placeholder 3"/>
          <p:cNvSpPr>
            <a:spLocks noGrp="1"/>
          </p:cNvSpPr>
          <p:nvPr>
            <p:ph type="sldNum" sz="quarter" idx="10"/>
          </p:nvPr>
        </p:nvSpPr>
        <p:spPr/>
        <p:txBody>
          <a:bodyPr/>
          <a:lstStyle/>
          <a:p>
            <a:fld id="{62D2FBB3-922F-4592-A7F2-900C350F6781}" type="slidenum">
              <a:rPr lang="en-US" smtClean="0"/>
              <a:t>2</a:t>
            </a:fld>
            <a:endParaRPr lang="en-US"/>
          </a:p>
        </p:txBody>
      </p:sp>
    </p:spTree>
    <p:extLst>
      <p:ext uri="{BB962C8B-B14F-4D97-AF65-F5344CB8AC3E}">
        <p14:creationId xmlns:p14="http://schemas.microsoft.com/office/powerpoint/2010/main" val="24166442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Lesson declaration.</a:t>
            </a:r>
            <a:endParaRPr lang="en-US" dirty="0"/>
          </a:p>
        </p:txBody>
      </p:sp>
      <p:sp>
        <p:nvSpPr>
          <p:cNvPr id="4" name="Slide Number Placeholder 3"/>
          <p:cNvSpPr>
            <a:spLocks noGrp="1"/>
          </p:cNvSpPr>
          <p:nvPr>
            <p:ph type="sldNum" sz="quarter" idx="10"/>
          </p:nvPr>
        </p:nvSpPr>
        <p:spPr/>
        <p:txBody>
          <a:bodyPr/>
          <a:lstStyle/>
          <a:p>
            <a:fld id="{62D2FBB3-922F-4592-A7F2-900C350F6781}" type="slidenum">
              <a:rPr lang="en-US" smtClean="0"/>
              <a:t>3</a:t>
            </a:fld>
            <a:endParaRPr lang="en-US"/>
          </a:p>
        </p:txBody>
      </p:sp>
    </p:spTree>
    <p:extLst>
      <p:ext uri="{BB962C8B-B14F-4D97-AF65-F5344CB8AC3E}">
        <p14:creationId xmlns:p14="http://schemas.microsoft.com/office/powerpoint/2010/main" val="20114782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The main aim of this lesson is to make the students able writing a composition on hobby.</a:t>
            </a:r>
            <a:endParaRPr lang="en-US" dirty="0"/>
          </a:p>
        </p:txBody>
      </p:sp>
      <p:sp>
        <p:nvSpPr>
          <p:cNvPr id="4" name="Slide Number Placeholder 3"/>
          <p:cNvSpPr>
            <a:spLocks noGrp="1"/>
          </p:cNvSpPr>
          <p:nvPr>
            <p:ph type="sldNum" sz="quarter" idx="10"/>
          </p:nvPr>
        </p:nvSpPr>
        <p:spPr/>
        <p:txBody>
          <a:bodyPr/>
          <a:lstStyle/>
          <a:p>
            <a:fld id="{62D2FBB3-922F-4592-A7F2-900C350F6781}" type="slidenum">
              <a:rPr lang="en-US" smtClean="0"/>
              <a:t>4</a:t>
            </a:fld>
            <a:endParaRPr lang="en-US"/>
          </a:p>
        </p:txBody>
      </p:sp>
    </p:spTree>
    <p:extLst>
      <p:ext uri="{BB962C8B-B14F-4D97-AF65-F5344CB8AC3E}">
        <p14:creationId xmlns:p14="http://schemas.microsoft.com/office/powerpoint/2010/main" val="24463504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Learning outcomes No 1 &amp; 2 will be effective from this slide.</a:t>
            </a:r>
            <a:endParaRPr lang="en-US" dirty="0"/>
          </a:p>
        </p:txBody>
      </p:sp>
      <p:sp>
        <p:nvSpPr>
          <p:cNvPr id="4" name="Slide Number Placeholder 3"/>
          <p:cNvSpPr>
            <a:spLocks noGrp="1"/>
          </p:cNvSpPr>
          <p:nvPr>
            <p:ph type="sldNum" sz="quarter" idx="10"/>
          </p:nvPr>
        </p:nvSpPr>
        <p:spPr/>
        <p:txBody>
          <a:bodyPr/>
          <a:lstStyle/>
          <a:p>
            <a:fld id="{62D2FBB3-922F-4592-A7F2-900C350F6781}" type="slidenum">
              <a:rPr lang="en-US" smtClean="0"/>
              <a:t>5</a:t>
            </a:fld>
            <a:endParaRPr lang="en-US"/>
          </a:p>
        </p:txBody>
      </p:sp>
    </p:spTree>
    <p:extLst>
      <p:ext uri="{BB962C8B-B14F-4D97-AF65-F5344CB8AC3E}">
        <p14:creationId xmlns:p14="http://schemas.microsoft.com/office/powerpoint/2010/main" val="21928036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Personal information of hobby.</a:t>
            </a:r>
            <a:endParaRPr lang="en-US" dirty="0"/>
          </a:p>
        </p:txBody>
      </p:sp>
      <p:sp>
        <p:nvSpPr>
          <p:cNvPr id="4" name="Slide Number Placeholder 3"/>
          <p:cNvSpPr>
            <a:spLocks noGrp="1"/>
          </p:cNvSpPr>
          <p:nvPr>
            <p:ph type="sldNum" sz="quarter" idx="10"/>
          </p:nvPr>
        </p:nvSpPr>
        <p:spPr/>
        <p:txBody>
          <a:bodyPr/>
          <a:lstStyle/>
          <a:p>
            <a:fld id="{62D2FBB3-922F-4592-A7F2-900C350F6781}" type="slidenum">
              <a:rPr lang="en-US" smtClean="0"/>
              <a:t>6</a:t>
            </a:fld>
            <a:endParaRPr lang="en-US"/>
          </a:p>
        </p:txBody>
      </p:sp>
    </p:spTree>
    <p:extLst>
      <p:ext uri="{BB962C8B-B14F-4D97-AF65-F5344CB8AC3E}">
        <p14:creationId xmlns:p14="http://schemas.microsoft.com/office/powerpoint/2010/main" val="26113119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Situation and cause of choice of this occupation.</a:t>
            </a:r>
            <a:endParaRPr lang="en-US" dirty="0"/>
          </a:p>
        </p:txBody>
      </p:sp>
      <p:sp>
        <p:nvSpPr>
          <p:cNvPr id="4" name="Slide Number Placeholder 3"/>
          <p:cNvSpPr>
            <a:spLocks noGrp="1"/>
          </p:cNvSpPr>
          <p:nvPr>
            <p:ph type="sldNum" sz="quarter" idx="10"/>
          </p:nvPr>
        </p:nvSpPr>
        <p:spPr/>
        <p:txBody>
          <a:bodyPr/>
          <a:lstStyle/>
          <a:p>
            <a:fld id="{62D2FBB3-922F-4592-A7F2-900C350F6781}" type="slidenum">
              <a:rPr lang="en-US" smtClean="0"/>
              <a:t>7</a:t>
            </a:fld>
            <a:endParaRPr lang="en-US"/>
          </a:p>
        </p:txBody>
      </p:sp>
    </p:spTree>
    <p:extLst>
      <p:ext uri="{BB962C8B-B14F-4D97-AF65-F5344CB8AC3E}">
        <p14:creationId xmlns:p14="http://schemas.microsoft.com/office/powerpoint/2010/main" val="17866836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Activities in the garden.</a:t>
            </a:r>
            <a:endParaRPr lang="en-US" dirty="0"/>
          </a:p>
        </p:txBody>
      </p:sp>
      <p:sp>
        <p:nvSpPr>
          <p:cNvPr id="4" name="Slide Number Placeholder 3"/>
          <p:cNvSpPr>
            <a:spLocks noGrp="1"/>
          </p:cNvSpPr>
          <p:nvPr>
            <p:ph type="sldNum" sz="quarter" idx="10"/>
          </p:nvPr>
        </p:nvSpPr>
        <p:spPr/>
        <p:txBody>
          <a:bodyPr/>
          <a:lstStyle/>
          <a:p>
            <a:fld id="{62D2FBB3-922F-4592-A7F2-900C350F6781}" type="slidenum">
              <a:rPr lang="en-US" smtClean="0"/>
              <a:t>8</a:t>
            </a:fld>
            <a:endParaRPr lang="en-US"/>
          </a:p>
        </p:txBody>
      </p:sp>
    </p:spTree>
    <p:extLst>
      <p:ext uri="{BB962C8B-B14F-4D97-AF65-F5344CB8AC3E}">
        <p14:creationId xmlns:p14="http://schemas.microsoft.com/office/powerpoint/2010/main" val="38324261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Regular</a:t>
            </a:r>
            <a:r>
              <a:rPr lang="en-US" baseline="0" dirty="0" smtClean="0"/>
              <a:t> job.</a:t>
            </a:r>
            <a:endParaRPr lang="en-US" dirty="0"/>
          </a:p>
        </p:txBody>
      </p:sp>
      <p:sp>
        <p:nvSpPr>
          <p:cNvPr id="4" name="Slide Number Placeholder 3"/>
          <p:cNvSpPr>
            <a:spLocks noGrp="1"/>
          </p:cNvSpPr>
          <p:nvPr>
            <p:ph type="sldNum" sz="quarter" idx="10"/>
          </p:nvPr>
        </p:nvSpPr>
        <p:spPr/>
        <p:txBody>
          <a:bodyPr/>
          <a:lstStyle/>
          <a:p>
            <a:fld id="{62D2FBB3-922F-4592-A7F2-900C350F6781}" type="slidenum">
              <a:rPr lang="en-US" smtClean="0"/>
              <a:t>9</a:t>
            </a:fld>
            <a:endParaRPr lang="en-US"/>
          </a:p>
        </p:txBody>
      </p:sp>
    </p:spTree>
    <p:extLst>
      <p:ext uri="{BB962C8B-B14F-4D97-AF65-F5344CB8AC3E}">
        <p14:creationId xmlns:p14="http://schemas.microsoft.com/office/powerpoint/2010/main" val="11032138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28700" y="2414482"/>
            <a:ext cx="11658600" cy="1666028"/>
          </a:xfrm>
        </p:spPr>
        <p:txBody>
          <a:bodyPr/>
          <a:lstStyle/>
          <a:p>
            <a:r>
              <a:rPr lang="en-US" smtClean="0"/>
              <a:t>Click to edit Master title style</a:t>
            </a:r>
            <a:endParaRPr lang="en-US"/>
          </a:p>
        </p:txBody>
      </p:sp>
      <p:sp>
        <p:nvSpPr>
          <p:cNvPr id="3" name="Subtitle 2"/>
          <p:cNvSpPr>
            <a:spLocks noGrp="1"/>
          </p:cNvSpPr>
          <p:nvPr>
            <p:ph type="subTitle" idx="1"/>
          </p:nvPr>
        </p:nvSpPr>
        <p:spPr>
          <a:xfrm>
            <a:off x="2057400" y="4404360"/>
            <a:ext cx="9601200" cy="1986280"/>
          </a:xfrm>
        </p:spPr>
        <p:txBody>
          <a:bodyPr/>
          <a:lstStyle>
            <a:lvl1pPr marL="0" indent="0" algn="ctr">
              <a:buNone/>
              <a:defRPr>
                <a:solidFill>
                  <a:schemeClr val="tx1">
                    <a:tint val="75000"/>
                  </a:schemeClr>
                </a:solidFill>
              </a:defRPr>
            </a:lvl1pPr>
            <a:lvl2pPr marL="613928" indent="0" algn="ctr">
              <a:buNone/>
              <a:defRPr>
                <a:solidFill>
                  <a:schemeClr val="tx1">
                    <a:tint val="75000"/>
                  </a:schemeClr>
                </a:solidFill>
              </a:defRPr>
            </a:lvl2pPr>
            <a:lvl3pPr marL="1227856" indent="0" algn="ctr">
              <a:buNone/>
              <a:defRPr>
                <a:solidFill>
                  <a:schemeClr val="tx1">
                    <a:tint val="75000"/>
                  </a:schemeClr>
                </a:solidFill>
              </a:defRPr>
            </a:lvl3pPr>
            <a:lvl4pPr marL="1841784" indent="0" algn="ctr">
              <a:buNone/>
              <a:defRPr>
                <a:solidFill>
                  <a:schemeClr val="tx1">
                    <a:tint val="75000"/>
                  </a:schemeClr>
                </a:solidFill>
              </a:defRPr>
            </a:lvl4pPr>
            <a:lvl5pPr marL="2455713" indent="0" algn="ctr">
              <a:buNone/>
              <a:defRPr>
                <a:solidFill>
                  <a:schemeClr val="tx1">
                    <a:tint val="75000"/>
                  </a:schemeClr>
                </a:solidFill>
              </a:defRPr>
            </a:lvl5pPr>
            <a:lvl6pPr marL="3069641" indent="0" algn="ctr">
              <a:buNone/>
              <a:defRPr>
                <a:solidFill>
                  <a:schemeClr val="tx1">
                    <a:tint val="75000"/>
                  </a:schemeClr>
                </a:solidFill>
              </a:defRPr>
            </a:lvl6pPr>
            <a:lvl7pPr marL="3683569" indent="0" algn="ctr">
              <a:buNone/>
              <a:defRPr>
                <a:solidFill>
                  <a:schemeClr val="tx1">
                    <a:tint val="75000"/>
                  </a:schemeClr>
                </a:solidFill>
              </a:defRPr>
            </a:lvl7pPr>
            <a:lvl8pPr marL="4297497" indent="0" algn="ctr">
              <a:buNone/>
              <a:defRPr>
                <a:solidFill>
                  <a:schemeClr val="tx1">
                    <a:tint val="75000"/>
                  </a:schemeClr>
                </a:solidFill>
              </a:defRPr>
            </a:lvl8pPr>
            <a:lvl9pPr marL="491142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9BC82D7-C619-49C7-B340-9E3CBCCA1D81}" type="datetimeFigureOut">
              <a:rPr lang="en-US" smtClean="0"/>
              <a:t>7/20/2016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DDB631-A9E4-4BCD-B6BF-06CB86890A36}" type="slidenum">
              <a:rPr lang="en-US" smtClean="0"/>
              <a:t>‹#›</a:t>
            </a:fld>
            <a:endParaRPr lang="en-US"/>
          </a:p>
        </p:txBody>
      </p:sp>
    </p:spTree>
    <p:extLst>
      <p:ext uri="{BB962C8B-B14F-4D97-AF65-F5344CB8AC3E}">
        <p14:creationId xmlns:p14="http://schemas.microsoft.com/office/powerpoint/2010/main" val="34203372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BC82D7-C619-49C7-B340-9E3CBCCA1D81}" type="datetimeFigureOut">
              <a:rPr lang="en-US" smtClean="0"/>
              <a:t>7/20/2016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DDB631-A9E4-4BCD-B6BF-06CB86890A36}" type="slidenum">
              <a:rPr lang="en-US" smtClean="0"/>
              <a:t>‹#›</a:t>
            </a:fld>
            <a:endParaRPr lang="en-US"/>
          </a:p>
        </p:txBody>
      </p:sp>
    </p:spTree>
    <p:extLst>
      <p:ext uri="{BB962C8B-B14F-4D97-AF65-F5344CB8AC3E}">
        <p14:creationId xmlns:p14="http://schemas.microsoft.com/office/powerpoint/2010/main" val="27007407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944100" y="311257"/>
            <a:ext cx="3086100" cy="663172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11257"/>
            <a:ext cx="9029700" cy="663172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BC82D7-C619-49C7-B340-9E3CBCCA1D81}" type="datetimeFigureOut">
              <a:rPr lang="en-US" smtClean="0"/>
              <a:t>7/20/2016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DDB631-A9E4-4BCD-B6BF-06CB86890A36}" type="slidenum">
              <a:rPr lang="en-US" smtClean="0"/>
              <a:t>‹#›</a:t>
            </a:fld>
            <a:endParaRPr lang="en-US"/>
          </a:p>
        </p:txBody>
      </p:sp>
    </p:spTree>
    <p:extLst>
      <p:ext uri="{BB962C8B-B14F-4D97-AF65-F5344CB8AC3E}">
        <p14:creationId xmlns:p14="http://schemas.microsoft.com/office/powerpoint/2010/main" val="22404132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BC82D7-C619-49C7-B340-9E3CBCCA1D81}" type="datetimeFigureOut">
              <a:rPr lang="en-US" smtClean="0"/>
              <a:t>7/20/2016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DDB631-A9E4-4BCD-B6BF-06CB86890A36}" type="slidenum">
              <a:rPr lang="en-US" smtClean="0"/>
              <a:t>‹#›</a:t>
            </a:fld>
            <a:endParaRPr lang="en-US"/>
          </a:p>
        </p:txBody>
      </p:sp>
    </p:spTree>
    <p:extLst>
      <p:ext uri="{BB962C8B-B14F-4D97-AF65-F5344CB8AC3E}">
        <p14:creationId xmlns:p14="http://schemas.microsoft.com/office/powerpoint/2010/main" val="29712959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83470" y="4994487"/>
            <a:ext cx="11658600" cy="1543685"/>
          </a:xfrm>
        </p:spPr>
        <p:txBody>
          <a:bodyPr anchor="t"/>
          <a:lstStyle>
            <a:lvl1pPr algn="l">
              <a:defRPr sz="5400" b="1" cap="all"/>
            </a:lvl1pPr>
          </a:lstStyle>
          <a:p>
            <a:r>
              <a:rPr lang="en-US" smtClean="0"/>
              <a:t>Click to edit Master title style</a:t>
            </a:r>
            <a:endParaRPr lang="en-US"/>
          </a:p>
        </p:txBody>
      </p:sp>
      <p:sp>
        <p:nvSpPr>
          <p:cNvPr id="3" name="Text Placeholder 2"/>
          <p:cNvSpPr>
            <a:spLocks noGrp="1"/>
          </p:cNvSpPr>
          <p:nvPr>
            <p:ph type="body" idx="1"/>
          </p:nvPr>
        </p:nvSpPr>
        <p:spPr>
          <a:xfrm>
            <a:off x="1083470" y="3294275"/>
            <a:ext cx="11658600" cy="1700212"/>
          </a:xfrm>
        </p:spPr>
        <p:txBody>
          <a:bodyPr anchor="b"/>
          <a:lstStyle>
            <a:lvl1pPr marL="0" indent="0">
              <a:buNone/>
              <a:defRPr sz="2700">
                <a:solidFill>
                  <a:schemeClr val="tx1">
                    <a:tint val="75000"/>
                  </a:schemeClr>
                </a:solidFill>
              </a:defRPr>
            </a:lvl1pPr>
            <a:lvl2pPr marL="613928" indent="0">
              <a:buNone/>
              <a:defRPr sz="2400">
                <a:solidFill>
                  <a:schemeClr val="tx1">
                    <a:tint val="75000"/>
                  </a:schemeClr>
                </a:solidFill>
              </a:defRPr>
            </a:lvl2pPr>
            <a:lvl3pPr marL="1227856" indent="0">
              <a:buNone/>
              <a:defRPr sz="2100">
                <a:solidFill>
                  <a:schemeClr val="tx1">
                    <a:tint val="75000"/>
                  </a:schemeClr>
                </a:solidFill>
              </a:defRPr>
            </a:lvl3pPr>
            <a:lvl4pPr marL="1841784" indent="0">
              <a:buNone/>
              <a:defRPr sz="1900">
                <a:solidFill>
                  <a:schemeClr val="tx1">
                    <a:tint val="75000"/>
                  </a:schemeClr>
                </a:solidFill>
              </a:defRPr>
            </a:lvl4pPr>
            <a:lvl5pPr marL="2455713" indent="0">
              <a:buNone/>
              <a:defRPr sz="1900">
                <a:solidFill>
                  <a:schemeClr val="tx1">
                    <a:tint val="75000"/>
                  </a:schemeClr>
                </a:solidFill>
              </a:defRPr>
            </a:lvl5pPr>
            <a:lvl6pPr marL="3069641" indent="0">
              <a:buNone/>
              <a:defRPr sz="1900">
                <a:solidFill>
                  <a:schemeClr val="tx1">
                    <a:tint val="75000"/>
                  </a:schemeClr>
                </a:solidFill>
              </a:defRPr>
            </a:lvl6pPr>
            <a:lvl7pPr marL="3683569" indent="0">
              <a:buNone/>
              <a:defRPr sz="1900">
                <a:solidFill>
                  <a:schemeClr val="tx1">
                    <a:tint val="75000"/>
                  </a:schemeClr>
                </a:solidFill>
              </a:defRPr>
            </a:lvl7pPr>
            <a:lvl8pPr marL="4297497" indent="0">
              <a:buNone/>
              <a:defRPr sz="1900">
                <a:solidFill>
                  <a:schemeClr val="tx1">
                    <a:tint val="75000"/>
                  </a:schemeClr>
                </a:solidFill>
              </a:defRPr>
            </a:lvl8pPr>
            <a:lvl9pPr marL="4911425" indent="0">
              <a:buNone/>
              <a:defRPr sz="1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9BC82D7-C619-49C7-B340-9E3CBCCA1D81}" type="datetimeFigureOut">
              <a:rPr lang="en-US" smtClean="0"/>
              <a:t>7/20/2016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DDB631-A9E4-4BCD-B6BF-06CB86890A36}" type="slidenum">
              <a:rPr lang="en-US" smtClean="0"/>
              <a:t>‹#›</a:t>
            </a:fld>
            <a:endParaRPr lang="en-US"/>
          </a:p>
        </p:txBody>
      </p:sp>
    </p:spTree>
    <p:extLst>
      <p:ext uri="{BB962C8B-B14F-4D97-AF65-F5344CB8AC3E}">
        <p14:creationId xmlns:p14="http://schemas.microsoft.com/office/powerpoint/2010/main" val="38844226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813560"/>
            <a:ext cx="6057900" cy="5129425"/>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972300" y="1813560"/>
            <a:ext cx="6057900" cy="5129425"/>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9BC82D7-C619-49C7-B340-9E3CBCCA1D81}" type="datetimeFigureOut">
              <a:rPr lang="en-US" smtClean="0"/>
              <a:t>7/20/2016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DDB631-A9E4-4BCD-B6BF-06CB86890A36}" type="slidenum">
              <a:rPr lang="en-US" smtClean="0"/>
              <a:t>‹#›</a:t>
            </a:fld>
            <a:endParaRPr lang="en-US"/>
          </a:p>
        </p:txBody>
      </p:sp>
    </p:spTree>
    <p:extLst>
      <p:ext uri="{BB962C8B-B14F-4D97-AF65-F5344CB8AC3E}">
        <p14:creationId xmlns:p14="http://schemas.microsoft.com/office/powerpoint/2010/main" val="12024294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0" y="1739795"/>
            <a:ext cx="6060282" cy="725064"/>
          </a:xfrm>
        </p:spPr>
        <p:txBody>
          <a:bodyPr anchor="b"/>
          <a:lstStyle>
            <a:lvl1pPr marL="0" indent="0">
              <a:buNone/>
              <a:defRPr sz="3200" b="1"/>
            </a:lvl1pPr>
            <a:lvl2pPr marL="613928" indent="0">
              <a:buNone/>
              <a:defRPr sz="2700" b="1"/>
            </a:lvl2pPr>
            <a:lvl3pPr marL="1227856" indent="0">
              <a:buNone/>
              <a:defRPr sz="2400" b="1"/>
            </a:lvl3pPr>
            <a:lvl4pPr marL="1841784" indent="0">
              <a:buNone/>
              <a:defRPr sz="2100" b="1"/>
            </a:lvl4pPr>
            <a:lvl5pPr marL="2455713" indent="0">
              <a:buNone/>
              <a:defRPr sz="2100" b="1"/>
            </a:lvl5pPr>
            <a:lvl6pPr marL="3069641" indent="0">
              <a:buNone/>
              <a:defRPr sz="2100" b="1"/>
            </a:lvl6pPr>
            <a:lvl7pPr marL="3683569" indent="0">
              <a:buNone/>
              <a:defRPr sz="2100" b="1"/>
            </a:lvl7pPr>
            <a:lvl8pPr marL="4297497" indent="0">
              <a:buNone/>
              <a:defRPr sz="2100" b="1"/>
            </a:lvl8pPr>
            <a:lvl9pPr marL="4911425"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685800" y="2464859"/>
            <a:ext cx="6060282" cy="4478126"/>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967538" y="1739795"/>
            <a:ext cx="6062663" cy="725064"/>
          </a:xfrm>
        </p:spPr>
        <p:txBody>
          <a:bodyPr anchor="b"/>
          <a:lstStyle>
            <a:lvl1pPr marL="0" indent="0">
              <a:buNone/>
              <a:defRPr sz="3200" b="1"/>
            </a:lvl1pPr>
            <a:lvl2pPr marL="613928" indent="0">
              <a:buNone/>
              <a:defRPr sz="2700" b="1"/>
            </a:lvl2pPr>
            <a:lvl3pPr marL="1227856" indent="0">
              <a:buNone/>
              <a:defRPr sz="2400" b="1"/>
            </a:lvl3pPr>
            <a:lvl4pPr marL="1841784" indent="0">
              <a:buNone/>
              <a:defRPr sz="2100" b="1"/>
            </a:lvl4pPr>
            <a:lvl5pPr marL="2455713" indent="0">
              <a:buNone/>
              <a:defRPr sz="2100" b="1"/>
            </a:lvl5pPr>
            <a:lvl6pPr marL="3069641" indent="0">
              <a:buNone/>
              <a:defRPr sz="2100" b="1"/>
            </a:lvl6pPr>
            <a:lvl7pPr marL="3683569" indent="0">
              <a:buNone/>
              <a:defRPr sz="2100" b="1"/>
            </a:lvl7pPr>
            <a:lvl8pPr marL="4297497" indent="0">
              <a:buNone/>
              <a:defRPr sz="2100" b="1"/>
            </a:lvl8pPr>
            <a:lvl9pPr marL="4911425"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6967538" y="2464859"/>
            <a:ext cx="6062663" cy="4478126"/>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9BC82D7-C619-49C7-B340-9E3CBCCA1D81}" type="datetimeFigureOut">
              <a:rPr lang="en-US" smtClean="0"/>
              <a:t>7/20/2016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2DDB631-A9E4-4BCD-B6BF-06CB86890A36}" type="slidenum">
              <a:rPr lang="en-US" smtClean="0"/>
              <a:t>‹#›</a:t>
            </a:fld>
            <a:endParaRPr lang="en-US"/>
          </a:p>
        </p:txBody>
      </p:sp>
    </p:spTree>
    <p:extLst>
      <p:ext uri="{BB962C8B-B14F-4D97-AF65-F5344CB8AC3E}">
        <p14:creationId xmlns:p14="http://schemas.microsoft.com/office/powerpoint/2010/main" val="38523676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9BC82D7-C619-49C7-B340-9E3CBCCA1D81}" type="datetimeFigureOut">
              <a:rPr lang="en-US" smtClean="0"/>
              <a:t>7/20/2016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2DDB631-A9E4-4BCD-B6BF-06CB86890A36}" type="slidenum">
              <a:rPr lang="en-US" smtClean="0"/>
              <a:t>‹#›</a:t>
            </a:fld>
            <a:endParaRPr lang="en-US"/>
          </a:p>
        </p:txBody>
      </p:sp>
    </p:spTree>
    <p:extLst>
      <p:ext uri="{BB962C8B-B14F-4D97-AF65-F5344CB8AC3E}">
        <p14:creationId xmlns:p14="http://schemas.microsoft.com/office/powerpoint/2010/main" val="31690187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BC82D7-C619-49C7-B340-9E3CBCCA1D81}" type="datetimeFigureOut">
              <a:rPr lang="en-US" smtClean="0"/>
              <a:t>7/20/2016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DDB631-A9E4-4BCD-B6BF-06CB86890A36}" type="slidenum">
              <a:rPr lang="en-US" smtClean="0"/>
              <a:t>‹#›</a:t>
            </a:fld>
            <a:endParaRPr lang="en-US"/>
          </a:p>
        </p:txBody>
      </p:sp>
    </p:spTree>
    <p:extLst>
      <p:ext uri="{BB962C8B-B14F-4D97-AF65-F5344CB8AC3E}">
        <p14:creationId xmlns:p14="http://schemas.microsoft.com/office/powerpoint/2010/main" val="41721767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309457"/>
            <a:ext cx="4512470" cy="1316990"/>
          </a:xfrm>
        </p:spPr>
        <p:txBody>
          <a:bodyPr anchor="b"/>
          <a:lstStyle>
            <a:lvl1pPr algn="l">
              <a:defRPr sz="2700" b="1"/>
            </a:lvl1pPr>
          </a:lstStyle>
          <a:p>
            <a:r>
              <a:rPr lang="en-US" smtClean="0"/>
              <a:t>Click to edit Master title style</a:t>
            </a:r>
            <a:endParaRPr lang="en-US"/>
          </a:p>
        </p:txBody>
      </p:sp>
      <p:sp>
        <p:nvSpPr>
          <p:cNvPr id="3" name="Content Placeholder 2"/>
          <p:cNvSpPr>
            <a:spLocks noGrp="1"/>
          </p:cNvSpPr>
          <p:nvPr>
            <p:ph idx="1"/>
          </p:nvPr>
        </p:nvSpPr>
        <p:spPr>
          <a:xfrm>
            <a:off x="5362575" y="309457"/>
            <a:ext cx="7667625" cy="6633528"/>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85801" y="1626447"/>
            <a:ext cx="4512470" cy="5316538"/>
          </a:xfrm>
        </p:spPr>
        <p:txBody>
          <a:bodyPr/>
          <a:lstStyle>
            <a:lvl1pPr marL="0" indent="0">
              <a:buNone/>
              <a:defRPr sz="1900"/>
            </a:lvl1pPr>
            <a:lvl2pPr marL="613928" indent="0">
              <a:buNone/>
              <a:defRPr sz="1600"/>
            </a:lvl2pPr>
            <a:lvl3pPr marL="1227856" indent="0">
              <a:buNone/>
              <a:defRPr sz="1300"/>
            </a:lvl3pPr>
            <a:lvl4pPr marL="1841784" indent="0">
              <a:buNone/>
              <a:defRPr sz="1200"/>
            </a:lvl4pPr>
            <a:lvl5pPr marL="2455713" indent="0">
              <a:buNone/>
              <a:defRPr sz="1200"/>
            </a:lvl5pPr>
            <a:lvl6pPr marL="3069641" indent="0">
              <a:buNone/>
              <a:defRPr sz="1200"/>
            </a:lvl6pPr>
            <a:lvl7pPr marL="3683569" indent="0">
              <a:buNone/>
              <a:defRPr sz="1200"/>
            </a:lvl7pPr>
            <a:lvl8pPr marL="4297497" indent="0">
              <a:buNone/>
              <a:defRPr sz="1200"/>
            </a:lvl8pPr>
            <a:lvl9pPr marL="4911425"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BC82D7-C619-49C7-B340-9E3CBCCA1D81}" type="datetimeFigureOut">
              <a:rPr lang="en-US" smtClean="0"/>
              <a:t>7/20/2016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DDB631-A9E4-4BCD-B6BF-06CB86890A36}" type="slidenum">
              <a:rPr lang="en-US" smtClean="0"/>
              <a:t>‹#›</a:t>
            </a:fld>
            <a:endParaRPr lang="en-US"/>
          </a:p>
        </p:txBody>
      </p:sp>
    </p:spTree>
    <p:extLst>
      <p:ext uri="{BB962C8B-B14F-4D97-AF65-F5344CB8AC3E}">
        <p14:creationId xmlns:p14="http://schemas.microsoft.com/office/powerpoint/2010/main" val="8444827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88432" y="5440680"/>
            <a:ext cx="8229600" cy="642303"/>
          </a:xfrm>
        </p:spPr>
        <p:txBody>
          <a:bodyPr anchor="b"/>
          <a:lstStyle>
            <a:lvl1pPr algn="l">
              <a:defRPr sz="2700" b="1"/>
            </a:lvl1pPr>
          </a:lstStyle>
          <a:p>
            <a:r>
              <a:rPr lang="en-US" smtClean="0"/>
              <a:t>Click to edit Master title style</a:t>
            </a:r>
            <a:endParaRPr lang="en-US"/>
          </a:p>
        </p:txBody>
      </p:sp>
      <p:sp>
        <p:nvSpPr>
          <p:cNvPr id="3" name="Picture Placeholder 2"/>
          <p:cNvSpPr>
            <a:spLocks noGrp="1"/>
          </p:cNvSpPr>
          <p:nvPr>
            <p:ph type="pic" idx="1"/>
          </p:nvPr>
        </p:nvSpPr>
        <p:spPr>
          <a:xfrm>
            <a:off x="2688432" y="694478"/>
            <a:ext cx="8229600" cy="4663440"/>
          </a:xfrm>
        </p:spPr>
        <p:txBody>
          <a:bodyPr/>
          <a:lstStyle>
            <a:lvl1pPr marL="0" indent="0">
              <a:buNone/>
              <a:defRPr sz="4300"/>
            </a:lvl1pPr>
            <a:lvl2pPr marL="613928" indent="0">
              <a:buNone/>
              <a:defRPr sz="3800"/>
            </a:lvl2pPr>
            <a:lvl3pPr marL="1227856" indent="0">
              <a:buNone/>
              <a:defRPr sz="3200"/>
            </a:lvl3pPr>
            <a:lvl4pPr marL="1841784" indent="0">
              <a:buNone/>
              <a:defRPr sz="2700"/>
            </a:lvl4pPr>
            <a:lvl5pPr marL="2455713" indent="0">
              <a:buNone/>
              <a:defRPr sz="2700"/>
            </a:lvl5pPr>
            <a:lvl6pPr marL="3069641" indent="0">
              <a:buNone/>
              <a:defRPr sz="2700"/>
            </a:lvl6pPr>
            <a:lvl7pPr marL="3683569" indent="0">
              <a:buNone/>
              <a:defRPr sz="2700"/>
            </a:lvl7pPr>
            <a:lvl8pPr marL="4297497" indent="0">
              <a:buNone/>
              <a:defRPr sz="2700"/>
            </a:lvl8pPr>
            <a:lvl9pPr marL="4911425" indent="0">
              <a:buNone/>
              <a:defRPr sz="2700"/>
            </a:lvl9pPr>
          </a:lstStyle>
          <a:p>
            <a:endParaRPr lang="en-US"/>
          </a:p>
        </p:txBody>
      </p:sp>
      <p:sp>
        <p:nvSpPr>
          <p:cNvPr id="4" name="Text Placeholder 3"/>
          <p:cNvSpPr>
            <a:spLocks noGrp="1"/>
          </p:cNvSpPr>
          <p:nvPr>
            <p:ph type="body" sz="half" idx="2"/>
          </p:nvPr>
        </p:nvSpPr>
        <p:spPr>
          <a:xfrm>
            <a:off x="2688432" y="6082983"/>
            <a:ext cx="8229600" cy="912177"/>
          </a:xfrm>
        </p:spPr>
        <p:txBody>
          <a:bodyPr/>
          <a:lstStyle>
            <a:lvl1pPr marL="0" indent="0">
              <a:buNone/>
              <a:defRPr sz="1900"/>
            </a:lvl1pPr>
            <a:lvl2pPr marL="613928" indent="0">
              <a:buNone/>
              <a:defRPr sz="1600"/>
            </a:lvl2pPr>
            <a:lvl3pPr marL="1227856" indent="0">
              <a:buNone/>
              <a:defRPr sz="1300"/>
            </a:lvl3pPr>
            <a:lvl4pPr marL="1841784" indent="0">
              <a:buNone/>
              <a:defRPr sz="1200"/>
            </a:lvl4pPr>
            <a:lvl5pPr marL="2455713" indent="0">
              <a:buNone/>
              <a:defRPr sz="1200"/>
            </a:lvl5pPr>
            <a:lvl6pPr marL="3069641" indent="0">
              <a:buNone/>
              <a:defRPr sz="1200"/>
            </a:lvl6pPr>
            <a:lvl7pPr marL="3683569" indent="0">
              <a:buNone/>
              <a:defRPr sz="1200"/>
            </a:lvl7pPr>
            <a:lvl8pPr marL="4297497" indent="0">
              <a:buNone/>
              <a:defRPr sz="1200"/>
            </a:lvl8pPr>
            <a:lvl9pPr marL="4911425"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BC82D7-C619-49C7-B340-9E3CBCCA1D81}" type="datetimeFigureOut">
              <a:rPr lang="en-US" smtClean="0"/>
              <a:t>7/20/2016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DDB631-A9E4-4BCD-B6BF-06CB86890A36}" type="slidenum">
              <a:rPr lang="en-US" smtClean="0"/>
              <a:t>‹#›</a:t>
            </a:fld>
            <a:endParaRPr lang="en-US"/>
          </a:p>
        </p:txBody>
      </p:sp>
    </p:spTree>
    <p:extLst>
      <p:ext uri="{BB962C8B-B14F-4D97-AF65-F5344CB8AC3E}">
        <p14:creationId xmlns:p14="http://schemas.microsoft.com/office/powerpoint/2010/main" val="9693789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311256"/>
            <a:ext cx="12344400" cy="1295400"/>
          </a:xfrm>
          <a:prstGeom prst="rect">
            <a:avLst/>
          </a:prstGeom>
        </p:spPr>
        <p:txBody>
          <a:bodyPr vert="horz" lIns="122786" tIns="61393" rIns="122786" bIns="61393"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85800" y="1813560"/>
            <a:ext cx="12344400" cy="5129425"/>
          </a:xfrm>
          <a:prstGeom prst="rect">
            <a:avLst/>
          </a:prstGeom>
        </p:spPr>
        <p:txBody>
          <a:bodyPr vert="horz" lIns="122786" tIns="61393" rIns="122786" bIns="6139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85800" y="7203864"/>
            <a:ext cx="3200400" cy="413808"/>
          </a:xfrm>
          <a:prstGeom prst="rect">
            <a:avLst/>
          </a:prstGeom>
        </p:spPr>
        <p:txBody>
          <a:bodyPr vert="horz" lIns="122786" tIns="61393" rIns="122786" bIns="61393" rtlCol="0" anchor="ctr"/>
          <a:lstStyle>
            <a:lvl1pPr algn="l">
              <a:defRPr sz="1600">
                <a:solidFill>
                  <a:schemeClr val="tx1">
                    <a:tint val="75000"/>
                  </a:schemeClr>
                </a:solidFill>
              </a:defRPr>
            </a:lvl1pPr>
          </a:lstStyle>
          <a:p>
            <a:fld id="{09BC82D7-C619-49C7-B340-9E3CBCCA1D81}" type="datetimeFigureOut">
              <a:rPr lang="en-US" smtClean="0"/>
              <a:t>7/20/2016</a:t>
            </a:fld>
            <a:endParaRPr lang="en-US"/>
          </a:p>
        </p:txBody>
      </p:sp>
      <p:sp>
        <p:nvSpPr>
          <p:cNvPr id="5" name="Footer Placeholder 4"/>
          <p:cNvSpPr>
            <a:spLocks noGrp="1"/>
          </p:cNvSpPr>
          <p:nvPr>
            <p:ph type="ftr" sz="quarter" idx="3"/>
          </p:nvPr>
        </p:nvSpPr>
        <p:spPr>
          <a:xfrm>
            <a:off x="4686300" y="7203864"/>
            <a:ext cx="4343400" cy="413808"/>
          </a:xfrm>
          <a:prstGeom prst="rect">
            <a:avLst/>
          </a:prstGeom>
        </p:spPr>
        <p:txBody>
          <a:bodyPr vert="horz" lIns="122786" tIns="61393" rIns="122786" bIns="61393"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829800" y="7203864"/>
            <a:ext cx="3200400" cy="413808"/>
          </a:xfrm>
          <a:prstGeom prst="rect">
            <a:avLst/>
          </a:prstGeom>
        </p:spPr>
        <p:txBody>
          <a:bodyPr vert="horz" lIns="122786" tIns="61393" rIns="122786" bIns="61393" rtlCol="0" anchor="ctr"/>
          <a:lstStyle>
            <a:lvl1pPr algn="r">
              <a:defRPr sz="1600">
                <a:solidFill>
                  <a:schemeClr val="tx1">
                    <a:tint val="75000"/>
                  </a:schemeClr>
                </a:solidFill>
              </a:defRPr>
            </a:lvl1pPr>
          </a:lstStyle>
          <a:p>
            <a:fld id="{D2DDB631-A9E4-4BCD-B6BF-06CB86890A36}" type="slidenum">
              <a:rPr lang="en-US" smtClean="0"/>
              <a:t>‹#›</a:t>
            </a:fld>
            <a:endParaRPr lang="en-US"/>
          </a:p>
        </p:txBody>
      </p:sp>
    </p:spTree>
    <p:extLst>
      <p:ext uri="{BB962C8B-B14F-4D97-AF65-F5344CB8AC3E}">
        <p14:creationId xmlns:p14="http://schemas.microsoft.com/office/powerpoint/2010/main" val="1339878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227856" rtl="0" eaLnBrk="1" latinLnBrk="0" hangingPunct="1">
        <a:spcBef>
          <a:spcPct val="0"/>
        </a:spcBef>
        <a:buNone/>
        <a:defRPr sz="5900" kern="1200">
          <a:solidFill>
            <a:schemeClr val="tx1"/>
          </a:solidFill>
          <a:latin typeface="+mj-lt"/>
          <a:ea typeface="+mj-ea"/>
          <a:cs typeface="+mj-cs"/>
        </a:defRPr>
      </a:lvl1pPr>
    </p:titleStyle>
    <p:bodyStyle>
      <a:lvl1pPr marL="460446" indent="-460446" algn="l" defTabSz="1227856"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7633" indent="-383705" algn="l" defTabSz="1227856"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34820" indent="-306964" algn="l" defTabSz="1227856"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48749" indent="-306964" algn="l" defTabSz="1227856"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62677" indent="-306964" algn="l" defTabSz="1227856"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76605" indent="-306964" algn="l" defTabSz="1227856"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90533" indent="-306964" algn="l" defTabSz="1227856"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04461" indent="-306964" algn="l" defTabSz="1227856"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218389" indent="-306964" algn="l" defTabSz="1227856"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27856" rtl="0" eaLnBrk="1" latinLnBrk="0" hangingPunct="1">
        <a:defRPr sz="2400" kern="1200">
          <a:solidFill>
            <a:schemeClr val="tx1"/>
          </a:solidFill>
          <a:latin typeface="+mn-lt"/>
          <a:ea typeface="+mn-ea"/>
          <a:cs typeface="+mn-cs"/>
        </a:defRPr>
      </a:lvl1pPr>
      <a:lvl2pPr marL="613928" algn="l" defTabSz="1227856" rtl="0" eaLnBrk="1" latinLnBrk="0" hangingPunct="1">
        <a:defRPr sz="2400" kern="1200">
          <a:solidFill>
            <a:schemeClr val="tx1"/>
          </a:solidFill>
          <a:latin typeface="+mn-lt"/>
          <a:ea typeface="+mn-ea"/>
          <a:cs typeface="+mn-cs"/>
        </a:defRPr>
      </a:lvl2pPr>
      <a:lvl3pPr marL="1227856" algn="l" defTabSz="1227856" rtl="0" eaLnBrk="1" latinLnBrk="0" hangingPunct="1">
        <a:defRPr sz="2400" kern="1200">
          <a:solidFill>
            <a:schemeClr val="tx1"/>
          </a:solidFill>
          <a:latin typeface="+mn-lt"/>
          <a:ea typeface="+mn-ea"/>
          <a:cs typeface="+mn-cs"/>
        </a:defRPr>
      </a:lvl3pPr>
      <a:lvl4pPr marL="1841784" algn="l" defTabSz="1227856" rtl="0" eaLnBrk="1" latinLnBrk="0" hangingPunct="1">
        <a:defRPr sz="2400" kern="1200">
          <a:solidFill>
            <a:schemeClr val="tx1"/>
          </a:solidFill>
          <a:latin typeface="+mn-lt"/>
          <a:ea typeface="+mn-ea"/>
          <a:cs typeface="+mn-cs"/>
        </a:defRPr>
      </a:lvl4pPr>
      <a:lvl5pPr marL="2455713" algn="l" defTabSz="1227856" rtl="0" eaLnBrk="1" latinLnBrk="0" hangingPunct="1">
        <a:defRPr sz="2400" kern="1200">
          <a:solidFill>
            <a:schemeClr val="tx1"/>
          </a:solidFill>
          <a:latin typeface="+mn-lt"/>
          <a:ea typeface="+mn-ea"/>
          <a:cs typeface="+mn-cs"/>
        </a:defRPr>
      </a:lvl5pPr>
      <a:lvl6pPr marL="3069641" algn="l" defTabSz="1227856" rtl="0" eaLnBrk="1" latinLnBrk="0" hangingPunct="1">
        <a:defRPr sz="2400" kern="1200">
          <a:solidFill>
            <a:schemeClr val="tx1"/>
          </a:solidFill>
          <a:latin typeface="+mn-lt"/>
          <a:ea typeface="+mn-ea"/>
          <a:cs typeface="+mn-cs"/>
        </a:defRPr>
      </a:lvl6pPr>
      <a:lvl7pPr marL="3683569" algn="l" defTabSz="1227856" rtl="0" eaLnBrk="1" latinLnBrk="0" hangingPunct="1">
        <a:defRPr sz="2400" kern="1200">
          <a:solidFill>
            <a:schemeClr val="tx1"/>
          </a:solidFill>
          <a:latin typeface="+mn-lt"/>
          <a:ea typeface="+mn-ea"/>
          <a:cs typeface="+mn-cs"/>
        </a:defRPr>
      </a:lvl7pPr>
      <a:lvl8pPr marL="4297497" algn="l" defTabSz="1227856" rtl="0" eaLnBrk="1" latinLnBrk="0" hangingPunct="1">
        <a:defRPr sz="2400" kern="1200">
          <a:solidFill>
            <a:schemeClr val="tx1"/>
          </a:solidFill>
          <a:latin typeface="+mn-lt"/>
          <a:ea typeface="+mn-ea"/>
          <a:cs typeface="+mn-cs"/>
        </a:defRPr>
      </a:lvl8pPr>
      <a:lvl9pPr marL="4911425" algn="l" defTabSz="1227856"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jpg"/><Relationship Id="rId5" Type="http://schemas.openxmlformats.org/officeDocument/2006/relationships/image" Target="../media/image7.jpeg"/><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128777"/>
            <a:ext cx="3200400" cy="6628384"/>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255685"/>
            <a:ext cx="7315215" cy="5486411"/>
          </a:xfrm>
          <a:prstGeom prst="rect">
            <a:avLst/>
          </a:prstGeom>
        </p:spPr>
      </p:pic>
      <p:sp>
        <p:nvSpPr>
          <p:cNvPr id="13" name="TextBox 12"/>
          <p:cNvSpPr txBox="1"/>
          <p:nvPr/>
        </p:nvSpPr>
        <p:spPr>
          <a:xfrm>
            <a:off x="4648200" y="1828800"/>
            <a:ext cx="8382000" cy="5105400"/>
          </a:xfrm>
          <a:prstGeom prst="rect">
            <a:avLst/>
          </a:prstGeom>
          <a:noFill/>
        </p:spPr>
        <p:txBody>
          <a:bodyPr wrap="square" rtlCol="0">
            <a:prstTxWarp prst="textPlain">
              <a:avLst/>
            </a:prstTxWarp>
            <a:spAutoFit/>
          </a:bodyPr>
          <a:lstStyle/>
          <a:p>
            <a:r>
              <a:rPr lang="en-US" b="1" dirty="0" smtClean="0">
                <a:ln>
                  <a:solidFill>
                    <a:schemeClr val="accent6">
                      <a:lumMod val="40000"/>
                      <a:lumOff val="60000"/>
                    </a:schemeClr>
                  </a:solidFill>
                </a:ln>
                <a:solidFill>
                  <a:schemeClr val="accent6">
                    <a:lumMod val="40000"/>
                    <a:lumOff val="60000"/>
                  </a:schemeClr>
                </a:solidFill>
                <a:latin typeface="Book Antiqua" pitchFamily="18" charset="0"/>
              </a:rPr>
              <a:t>Md. </a:t>
            </a:r>
            <a:r>
              <a:rPr lang="en-US" b="1" dirty="0" err="1" smtClean="0">
                <a:ln>
                  <a:solidFill>
                    <a:schemeClr val="accent6">
                      <a:lumMod val="40000"/>
                      <a:lumOff val="60000"/>
                    </a:schemeClr>
                  </a:solidFill>
                </a:ln>
                <a:solidFill>
                  <a:schemeClr val="accent6">
                    <a:lumMod val="40000"/>
                    <a:lumOff val="60000"/>
                  </a:schemeClr>
                </a:solidFill>
                <a:latin typeface="Book Antiqua" pitchFamily="18" charset="0"/>
              </a:rPr>
              <a:t>Hasan</a:t>
            </a:r>
            <a:r>
              <a:rPr lang="en-US" b="1" dirty="0" smtClean="0">
                <a:ln>
                  <a:solidFill>
                    <a:schemeClr val="accent6">
                      <a:lumMod val="40000"/>
                      <a:lumOff val="60000"/>
                    </a:schemeClr>
                  </a:solidFill>
                </a:ln>
                <a:solidFill>
                  <a:schemeClr val="accent6">
                    <a:lumMod val="40000"/>
                    <a:lumOff val="60000"/>
                  </a:schemeClr>
                </a:solidFill>
                <a:latin typeface="Book Antiqua" pitchFamily="18" charset="0"/>
              </a:rPr>
              <a:t> </a:t>
            </a:r>
            <a:r>
              <a:rPr lang="en-US" b="1" dirty="0" err="1" smtClean="0">
                <a:ln>
                  <a:solidFill>
                    <a:schemeClr val="accent6">
                      <a:lumMod val="40000"/>
                      <a:lumOff val="60000"/>
                    </a:schemeClr>
                  </a:solidFill>
                </a:ln>
                <a:solidFill>
                  <a:schemeClr val="accent6">
                    <a:lumMod val="40000"/>
                    <a:lumOff val="60000"/>
                  </a:schemeClr>
                </a:solidFill>
                <a:latin typeface="Book Antiqua" pitchFamily="18" charset="0"/>
              </a:rPr>
              <a:t>Hafizur</a:t>
            </a:r>
            <a:r>
              <a:rPr lang="en-US" b="1" dirty="0" smtClean="0">
                <a:ln>
                  <a:solidFill>
                    <a:schemeClr val="accent6">
                      <a:lumMod val="40000"/>
                      <a:lumOff val="60000"/>
                    </a:schemeClr>
                  </a:solidFill>
                </a:ln>
                <a:solidFill>
                  <a:schemeClr val="accent6">
                    <a:lumMod val="40000"/>
                    <a:lumOff val="60000"/>
                  </a:schemeClr>
                </a:solidFill>
                <a:latin typeface="Book Antiqua" pitchFamily="18" charset="0"/>
              </a:rPr>
              <a:t> </a:t>
            </a:r>
            <a:r>
              <a:rPr lang="en-US" b="1" dirty="0" err="1" smtClean="0">
                <a:ln>
                  <a:solidFill>
                    <a:schemeClr val="accent6">
                      <a:lumMod val="40000"/>
                      <a:lumOff val="60000"/>
                    </a:schemeClr>
                  </a:solidFill>
                </a:ln>
                <a:solidFill>
                  <a:schemeClr val="accent6">
                    <a:lumMod val="40000"/>
                    <a:lumOff val="60000"/>
                  </a:schemeClr>
                </a:solidFill>
                <a:latin typeface="Book Antiqua" pitchFamily="18" charset="0"/>
              </a:rPr>
              <a:t>Rahman</a:t>
            </a:r>
            <a:endParaRPr lang="en-US" b="1" dirty="0" smtClean="0">
              <a:ln>
                <a:solidFill>
                  <a:schemeClr val="accent6">
                    <a:lumMod val="40000"/>
                    <a:lumOff val="60000"/>
                  </a:schemeClr>
                </a:solidFill>
              </a:ln>
              <a:solidFill>
                <a:schemeClr val="accent6">
                  <a:lumMod val="40000"/>
                  <a:lumOff val="60000"/>
                </a:schemeClr>
              </a:solidFill>
              <a:latin typeface="Book Antiqua" pitchFamily="18" charset="0"/>
            </a:endParaRPr>
          </a:p>
          <a:p>
            <a:r>
              <a:rPr lang="en-US" b="1" dirty="0" smtClean="0">
                <a:ln>
                  <a:solidFill>
                    <a:schemeClr val="accent6">
                      <a:lumMod val="40000"/>
                      <a:lumOff val="60000"/>
                    </a:schemeClr>
                  </a:solidFill>
                </a:ln>
                <a:solidFill>
                  <a:schemeClr val="accent6">
                    <a:lumMod val="40000"/>
                    <a:lumOff val="60000"/>
                  </a:schemeClr>
                </a:solidFill>
                <a:latin typeface="Book Antiqua" pitchFamily="18" charset="0"/>
              </a:rPr>
              <a:t>Lecturer &amp; Head of the Department (English)</a:t>
            </a:r>
          </a:p>
          <a:p>
            <a:r>
              <a:rPr lang="en-US" b="1" dirty="0" smtClean="0">
                <a:ln>
                  <a:solidFill>
                    <a:schemeClr val="accent6">
                      <a:lumMod val="40000"/>
                      <a:lumOff val="60000"/>
                    </a:schemeClr>
                  </a:solidFill>
                </a:ln>
                <a:solidFill>
                  <a:schemeClr val="accent6">
                    <a:lumMod val="40000"/>
                    <a:lumOff val="60000"/>
                  </a:schemeClr>
                </a:solidFill>
                <a:latin typeface="Book Antiqua" pitchFamily="18" charset="0"/>
              </a:rPr>
              <a:t>Cambrian School &amp; College</a:t>
            </a:r>
          </a:p>
          <a:p>
            <a:r>
              <a:rPr lang="en-US" b="1" dirty="0" smtClean="0">
                <a:ln>
                  <a:solidFill>
                    <a:schemeClr val="accent6">
                      <a:lumMod val="40000"/>
                      <a:lumOff val="60000"/>
                    </a:schemeClr>
                  </a:solidFill>
                </a:ln>
                <a:solidFill>
                  <a:schemeClr val="accent6">
                    <a:lumMod val="40000"/>
                    <a:lumOff val="60000"/>
                  </a:schemeClr>
                </a:solidFill>
                <a:latin typeface="Book Antiqua" pitchFamily="18" charset="0"/>
              </a:rPr>
              <a:t>Dhaka</a:t>
            </a:r>
          </a:p>
          <a:p>
            <a:endParaRPr lang="en-US" b="1" dirty="0">
              <a:ln>
                <a:solidFill>
                  <a:schemeClr val="accent6">
                    <a:lumMod val="40000"/>
                    <a:lumOff val="60000"/>
                  </a:schemeClr>
                </a:solidFill>
              </a:ln>
              <a:solidFill>
                <a:schemeClr val="accent6">
                  <a:lumMod val="40000"/>
                  <a:lumOff val="60000"/>
                </a:schemeClr>
              </a:solidFill>
              <a:latin typeface="Book Antiqua" pitchFamily="18" charset="0"/>
            </a:endParaRPr>
          </a:p>
          <a:p>
            <a:r>
              <a:rPr lang="en-US" b="1" dirty="0" smtClean="0">
                <a:ln>
                  <a:solidFill>
                    <a:schemeClr val="accent6">
                      <a:lumMod val="40000"/>
                      <a:lumOff val="60000"/>
                    </a:schemeClr>
                  </a:solidFill>
                </a:ln>
                <a:solidFill>
                  <a:schemeClr val="accent6">
                    <a:lumMod val="40000"/>
                    <a:lumOff val="60000"/>
                  </a:schemeClr>
                </a:solidFill>
                <a:latin typeface="Book Antiqua" pitchFamily="18" charset="0"/>
              </a:rPr>
              <a:t>                       </a:t>
            </a:r>
            <a:r>
              <a:rPr lang="en-US" b="1" u="sng" dirty="0" smtClean="0">
                <a:ln>
                  <a:solidFill>
                    <a:schemeClr val="accent6">
                      <a:lumMod val="40000"/>
                      <a:lumOff val="60000"/>
                    </a:schemeClr>
                  </a:solidFill>
                </a:ln>
                <a:solidFill>
                  <a:schemeClr val="accent6">
                    <a:lumMod val="40000"/>
                    <a:lumOff val="60000"/>
                  </a:schemeClr>
                </a:solidFill>
                <a:latin typeface="Book Antiqua" pitchFamily="18" charset="0"/>
              </a:rPr>
              <a:t>Presentation made for class</a:t>
            </a:r>
          </a:p>
          <a:p>
            <a:r>
              <a:rPr lang="en-US" b="1" dirty="0" smtClean="0">
                <a:ln>
                  <a:solidFill>
                    <a:schemeClr val="accent6">
                      <a:lumMod val="40000"/>
                      <a:lumOff val="60000"/>
                    </a:schemeClr>
                  </a:solidFill>
                </a:ln>
                <a:solidFill>
                  <a:schemeClr val="accent6">
                    <a:lumMod val="40000"/>
                    <a:lumOff val="60000"/>
                  </a:schemeClr>
                </a:solidFill>
                <a:latin typeface="Book Antiqua" pitchFamily="18" charset="0"/>
              </a:rPr>
              <a:t>                        VI-X</a:t>
            </a:r>
          </a:p>
          <a:p>
            <a:r>
              <a:rPr lang="en-US" b="1" dirty="0" smtClean="0">
                <a:ln>
                  <a:solidFill>
                    <a:schemeClr val="accent6">
                      <a:lumMod val="40000"/>
                      <a:lumOff val="60000"/>
                    </a:schemeClr>
                  </a:solidFill>
                </a:ln>
                <a:solidFill>
                  <a:schemeClr val="accent6">
                    <a:lumMod val="40000"/>
                    <a:lumOff val="60000"/>
                  </a:schemeClr>
                </a:solidFill>
                <a:latin typeface="Book Antiqua" pitchFamily="18" charset="0"/>
              </a:rPr>
              <a:t>                        English 2</a:t>
            </a:r>
            <a:r>
              <a:rPr lang="en-US" b="1" baseline="30000" dirty="0" smtClean="0">
                <a:ln>
                  <a:solidFill>
                    <a:schemeClr val="accent6">
                      <a:lumMod val="40000"/>
                      <a:lumOff val="60000"/>
                    </a:schemeClr>
                  </a:solidFill>
                </a:ln>
                <a:solidFill>
                  <a:schemeClr val="accent6">
                    <a:lumMod val="40000"/>
                    <a:lumOff val="60000"/>
                  </a:schemeClr>
                </a:solidFill>
                <a:latin typeface="Book Antiqua" pitchFamily="18" charset="0"/>
              </a:rPr>
              <a:t>nd</a:t>
            </a:r>
            <a:r>
              <a:rPr lang="en-US" b="1" dirty="0" smtClean="0">
                <a:ln>
                  <a:solidFill>
                    <a:schemeClr val="accent6">
                      <a:lumMod val="40000"/>
                      <a:lumOff val="60000"/>
                    </a:schemeClr>
                  </a:solidFill>
                </a:ln>
                <a:solidFill>
                  <a:schemeClr val="accent6">
                    <a:lumMod val="40000"/>
                    <a:lumOff val="60000"/>
                  </a:schemeClr>
                </a:solidFill>
                <a:latin typeface="Book Antiqua" pitchFamily="18" charset="0"/>
              </a:rPr>
              <a:t> paper</a:t>
            </a:r>
          </a:p>
          <a:p>
            <a:r>
              <a:rPr lang="en-US" b="1" dirty="0" smtClean="0">
                <a:ln>
                  <a:solidFill>
                    <a:schemeClr val="accent6">
                      <a:lumMod val="40000"/>
                      <a:lumOff val="60000"/>
                    </a:schemeClr>
                  </a:solidFill>
                </a:ln>
                <a:solidFill>
                  <a:schemeClr val="accent6">
                    <a:lumMod val="40000"/>
                    <a:lumOff val="60000"/>
                  </a:schemeClr>
                </a:solidFill>
                <a:latin typeface="Book Antiqua" pitchFamily="18" charset="0"/>
              </a:rPr>
              <a:t>                        Composition Part</a:t>
            </a:r>
            <a:endParaRPr lang="en-US" b="1" dirty="0">
              <a:ln>
                <a:solidFill>
                  <a:schemeClr val="accent6">
                    <a:lumMod val="40000"/>
                    <a:lumOff val="60000"/>
                  </a:schemeClr>
                </a:solidFill>
              </a:ln>
              <a:solidFill>
                <a:schemeClr val="accent6">
                  <a:lumMod val="40000"/>
                  <a:lumOff val="60000"/>
                </a:schemeClr>
              </a:solidFill>
              <a:latin typeface="Book Antiqua" pitchFamily="18" charset="0"/>
            </a:endParaRPr>
          </a:p>
        </p:txBody>
      </p:sp>
      <p:sp>
        <p:nvSpPr>
          <p:cNvPr id="11" name="TextBox 10"/>
          <p:cNvSpPr txBox="1"/>
          <p:nvPr/>
        </p:nvSpPr>
        <p:spPr>
          <a:xfrm>
            <a:off x="685800" y="533400"/>
            <a:ext cx="12344400" cy="685800"/>
          </a:xfrm>
          <a:prstGeom prst="rect">
            <a:avLst/>
          </a:prstGeom>
          <a:noFill/>
        </p:spPr>
        <p:txBody>
          <a:bodyPr wrap="square" rtlCol="0">
            <a:prstTxWarp prst="textPlain">
              <a:avLst/>
            </a:prstTxWarp>
            <a:spAutoFit/>
          </a:bodyPr>
          <a:lstStyle/>
          <a:p>
            <a:r>
              <a:rPr lang="en-US" b="1" dirty="0" smtClean="0">
                <a:solidFill>
                  <a:srgbClr val="FFFF00"/>
                </a:solidFill>
                <a:latin typeface="Book Antiqua" pitchFamily="18" charset="0"/>
              </a:rPr>
              <a:t>Welcome to the World of HHR English Multimedia Presentation</a:t>
            </a:r>
            <a:endParaRPr lang="en-US" b="1" dirty="0">
              <a:solidFill>
                <a:srgbClr val="FFFF00"/>
              </a:solidFill>
              <a:latin typeface="Book Antiqua" pitchFamily="18" charset="0"/>
            </a:endParaRPr>
          </a:p>
        </p:txBody>
      </p:sp>
      <p:pic>
        <p:nvPicPr>
          <p:cNvPr id="15" name="Picture 14"/>
          <p:cNvPicPr>
            <a:picLocks noChangeAspect="1"/>
          </p:cNvPicPr>
          <p:nvPr/>
        </p:nvPicPr>
        <p:blipFill rotWithShape="1">
          <a:blip r:embed="rId5">
            <a:extLst>
              <a:ext uri="{28A0092B-C50C-407E-A947-70E740481C1C}">
                <a14:useLocalDpi xmlns:a14="http://schemas.microsoft.com/office/drawing/2010/main" val="0"/>
              </a:ext>
            </a:extLst>
          </a:blip>
          <a:srcRect t="4018"/>
          <a:stretch/>
        </p:blipFill>
        <p:spPr>
          <a:xfrm>
            <a:off x="21336" y="220"/>
            <a:ext cx="6998208" cy="7721379"/>
          </a:xfrm>
          <a:prstGeom prst="rect">
            <a:avLst/>
          </a:prstGeom>
        </p:spPr>
      </p:pic>
      <p:pic>
        <p:nvPicPr>
          <p:cNvPr id="16" name="Picture 15"/>
          <p:cNvPicPr>
            <a:picLocks noChangeAspect="1"/>
          </p:cNvPicPr>
          <p:nvPr/>
        </p:nvPicPr>
        <p:blipFill rotWithShape="1">
          <a:blip r:embed="rId6">
            <a:extLst>
              <a:ext uri="{28A0092B-C50C-407E-A947-70E740481C1C}">
                <a14:useLocalDpi xmlns:a14="http://schemas.microsoft.com/office/drawing/2010/main" val="0"/>
              </a:ext>
            </a:extLst>
          </a:blip>
          <a:srcRect t="3950"/>
          <a:stretch/>
        </p:blipFill>
        <p:spPr>
          <a:xfrm>
            <a:off x="7004304" y="0"/>
            <a:ext cx="6748272" cy="7726856"/>
          </a:xfrm>
          <a:prstGeom prst="rect">
            <a:avLst/>
          </a:prstGeom>
        </p:spPr>
      </p:pic>
    </p:spTree>
    <p:extLst>
      <p:ext uri="{BB962C8B-B14F-4D97-AF65-F5344CB8AC3E}">
        <p14:creationId xmlns:p14="http://schemas.microsoft.com/office/powerpoint/2010/main" val="312072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nodeType="clickEffect">
                                  <p:stCondLst>
                                    <p:cond delay="0"/>
                                  </p:stCondLst>
                                  <p:childTnLst>
                                    <p:anim calcmode="lin" valueType="num">
                                      <p:cBhvr additive="base">
                                        <p:cTn id="6" dur="5000"/>
                                        <p:tgtEl>
                                          <p:spTgt spid="15"/>
                                        </p:tgtEl>
                                        <p:attrNameLst>
                                          <p:attrName>ppt_x</p:attrName>
                                        </p:attrNameLst>
                                      </p:cBhvr>
                                      <p:tavLst>
                                        <p:tav tm="0">
                                          <p:val>
                                            <p:strVal val="ppt_x"/>
                                          </p:val>
                                        </p:tav>
                                        <p:tav tm="100000">
                                          <p:val>
                                            <p:strVal val="0-ppt_w/2"/>
                                          </p:val>
                                        </p:tav>
                                      </p:tavLst>
                                    </p:anim>
                                    <p:anim calcmode="lin" valueType="num">
                                      <p:cBhvr additive="base">
                                        <p:cTn id="7" dur="5000"/>
                                        <p:tgtEl>
                                          <p:spTgt spid="15"/>
                                        </p:tgtEl>
                                        <p:attrNameLst>
                                          <p:attrName>ppt_y</p:attrName>
                                        </p:attrNameLst>
                                      </p:cBhvr>
                                      <p:tavLst>
                                        <p:tav tm="0">
                                          <p:val>
                                            <p:strVal val="ppt_y"/>
                                          </p:val>
                                        </p:tav>
                                        <p:tav tm="100000">
                                          <p:val>
                                            <p:strVal val="ppt_y"/>
                                          </p:val>
                                        </p:tav>
                                      </p:tavLst>
                                    </p:anim>
                                    <p:set>
                                      <p:cBhvr>
                                        <p:cTn id="8" dur="1" fill="hold">
                                          <p:stCondLst>
                                            <p:cond delay="4999"/>
                                          </p:stCondLst>
                                        </p:cTn>
                                        <p:tgtEl>
                                          <p:spTgt spid="15"/>
                                        </p:tgtEl>
                                        <p:attrNameLst>
                                          <p:attrName>style.visibility</p:attrName>
                                        </p:attrNameLst>
                                      </p:cBhvr>
                                      <p:to>
                                        <p:strVal val="hidden"/>
                                      </p:to>
                                    </p:set>
                                  </p:childTnLst>
                                </p:cTn>
                              </p:par>
                              <p:par>
                                <p:cTn id="9" presetID="2" presetClass="exit" presetSubtype="2" fill="hold" nodeType="withEffect">
                                  <p:stCondLst>
                                    <p:cond delay="0"/>
                                  </p:stCondLst>
                                  <p:childTnLst>
                                    <p:anim calcmode="lin" valueType="num">
                                      <p:cBhvr additive="base">
                                        <p:cTn id="10" dur="5000"/>
                                        <p:tgtEl>
                                          <p:spTgt spid="16"/>
                                        </p:tgtEl>
                                        <p:attrNameLst>
                                          <p:attrName>ppt_x</p:attrName>
                                        </p:attrNameLst>
                                      </p:cBhvr>
                                      <p:tavLst>
                                        <p:tav tm="0">
                                          <p:val>
                                            <p:strVal val="ppt_x"/>
                                          </p:val>
                                        </p:tav>
                                        <p:tav tm="100000">
                                          <p:val>
                                            <p:strVal val="1+ppt_w/2"/>
                                          </p:val>
                                        </p:tav>
                                      </p:tavLst>
                                    </p:anim>
                                    <p:anim calcmode="lin" valueType="num">
                                      <p:cBhvr additive="base">
                                        <p:cTn id="11" dur="5000"/>
                                        <p:tgtEl>
                                          <p:spTgt spid="16"/>
                                        </p:tgtEl>
                                        <p:attrNameLst>
                                          <p:attrName>ppt_y</p:attrName>
                                        </p:attrNameLst>
                                      </p:cBhvr>
                                      <p:tavLst>
                                        <p:tav tm="0">
                                          <p:val>
                                            <p:strVal val="ppt_y"/>
                                          </p:val>
                                        </p:tav>
                                        <p:tav tm="100000">
                                          <p:val>
                                            <p:strVal val="ppt_y"/>
                                          </p:val>
                                        </p:tav>
                                      </p:tavLst>
                                    </p:anim>
                                    <p:set>
                                      <p:cBhvr>
                                        <p:cTn id="12" dur="1" fill="hold">
                                          <p:stCondLst>
                                            <p:cond delay="4999"/>
                                          </p:stCondLst>
                                        </p:cTn>
                                        <p:tgtEl>
                                          <p:spTgt spid="16"/>
                                        </p:tgtEl>
                                        <p:attrNameLst>
                                          <p:attrName>style.visibility</p:attrName>
                                        </p:attrNameLst>
                                      </p:cBhvr>
                                      <p:to>
                                        <p:strVal val="hidden"/>
                                      </p:to>
                                    </p:set>
                                  </p:childTnLst>
                                </p:cTn>
                              </p:par>
                              <p:par>
                                <p:cTn id="13" presetID="53" presetClass="entr" presetSubtype="16"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0" fill="hold"/>
                                        <p:tgtEl>
                                          <p:spTgt spid="11"/>
                                        </p:tgtEl>
                                        <p:attrNameLst>
                                          <p:attrName>ppt_w</p:attrName>
                                        </p:attrNameLst>
                                      </p:cBhvr>
                                      <p:tavLst>
                                        <p:tav tm="0">
                                          <p:val>
                                            <p:fltVal val="0"/>
                                          </p:val>
                                        </p:tav>
                                        <p:tav tm="100000">
                                          <p:val>
                                            <p:strVal val="#ppt_w"/>
                                          </p:val>
                                        </p:tav>
                                      </p:tavLst>
                                    </p:anim>
                                    <p:anim calcmode="lin" valueType="num">
                                      <p:cBhvr>
                                        <p:cTn id="16" dur="5000" fill="hold"/>
                                        <p:tgtEl>
                                          <p:spTgt spid="11"/>
                                        </p:tgtEl>
                                        <p:attrNameLst>
                                          <p:attrName>ppt_h</p:attrName>
                                        </p:attrNameLst>
                                      </p:cBhvr>
                                      <p:tavLst>
                                        <p:tav tm="0">
                                          <p:val>
                                            <p:fltVal val="0"/>
                                          </p:val>
                                        </p:tav>
                                        <p:tav tm="100000">
                                          <p:val>
                                            <p:strVal val="#ppt_h"/>
                                          </p:val>
                                        </p:tav>
                                      </p:tavLst>
                                    </p:anim>
                                    <p:animEffect transition="in" filter="fade">
                                      <p:cBhvr>
                                        <p:cTn id="17" dur="5000"/>
                                        <p:tgtEl>
                                          <p:spTgt spid="11"/>
                                        </p:tgtEl>
                                      </p:cBhvr>
                                    </p:animEffect>
                                  </p:childTnLst>
                                </p:cTn>
                              </p:par>
                              <p:par>
                                <p:cTn id="18" presetID="53" presetClass="entr" presetSubtype="16"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5000" fill="hold"/>
                                        <p:tgtEl>
                                          <p:spTgt spid="12"/>
                                        </p:tgtEl>
                                        <p:attrNameLst>
                                          <p:attrName>ppt_w</p:attrName>
                                        </p:attrNameLst>
                                      </p:cBhvr>
                                      <p:tavLst>
                                        <p:tav tm="0">
                                          <p:val>
                                            <p:fltVal val="0"/>
                                          </p:val>
                                        </p:tav>
                                        <p:tav tm="100000">
                                          <p:val>
                                            <p:strVal val="#ppt_w"/>
                                          </p:val>
                                        </p:tav>
                                      </p:tavLst>
                                    </p:anim>
                                    <p:anim calcmode="lin" valueType="num">
                                      <p:cBhvr>
                                        <p:cTn id="21" dur="5000" fill="hold"/>
                                        <p:tgtEl>
                                          <p:spTgt spid="12"/>
                                        </p:tgtEl>
                                        <p:attrNameLst>
                                          <p:attrName>ppt_h</p:attrName>
                                        </p:attrNameLst>
                                      </p:cBhvr>
                                      <p:tavLst>
                                        <p:tav tm="0">
                                          <p:val>
                                            <p:fltVal val="0"/>
                                          </p:val>
                                        </p:tav>
                                        <p:tav tm="100000">
                                          <p:val>
                                            <p:strVal val="#ppt_h"/>
                                          </p:val>
                                        </p:tav>
                                      </p:tavLst>
                                    </p:anim>
                                    <p:animEffect transition="in" filter="fade">
                                      <p:cBhvr>
                                        <p:cTn id="22" dur="5000"/>
                                        <p:tgtEl>
                                          <p:spTgt spid="12"/>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5000" fill="hold"/>
                                        <p:tgtEl>
                                          <p:spTgt spid="13"/>
                                        </p:tgtEl>
                                        <p:attrNameLst>
                                          <p:attrName>ppt_w</p:attrName>
                                        </p:attrNameLst>
                                      </p:cBhvr>
                                      <p:tavLst>
                                        <p:tav tm="0">
                                          <p:val>
                                            <p:fltVal val="0"/>
                                          </p:val>
                                        </p:tav>
                                        <p:tav tm="100000">
                                          <p:val>
                                            <p:strVal val="#ppt_w"/>
                                          </p:val>
                                        </p:tav>
                                      </p:tavLst>
                                    </p:anim>
                                    <p:anim calcmode="lin" valueType="num">
                                      <p:cBhvr>
                                        <p:cTn id="26" dur="5000" fill="hold"/>
                                        <p:tgtEl>
                                          <p:spTgt spid="13"/>
                                        </p:tgtEl>
                                        <p:attrNameLst>
                                          <p:attrName>ppt_h</p:attrName>
                                        </p:attrNameLst>
                                      </p:cBhvr>
                                      <p:tavLst>
                                        <p:tav tm="0">
                                          <p:val>
                                            <p:fltVal val="0"/>
                                          </p:val>
                                        </p:tav>
                                        <p:tav tm="100000">
                                          <p:val>
                                            <p:strVal val="#ppt_h"/>
                                          </p:val>
                                        </p:tav>
                                      </p:tavLst>
                                    </p:anim>
                                    <p:animEffect transition="in" filter="fade">
                                      <p:cBhvr>
                                        <p:cTn id="27" dur="5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6000" b="-16000"/>
          </a:stretch>
        </a:blipFill>
        <a:effectLst/>
      </p:bgPr>
    </p:bg>
    <p:spTree>
      <p:nvGrpSpPr>
        <p:cNvPr id="1" name=""/>
        <p:cNvGrpSpPr/>
        <p:nvPr/>
      </p:nvGrpSpPr>
      <p:grpSpPr>
        <a:xfrm>
          <a:off x="0" y="0"/>
          <a:ext cx="0" cy="0"/>
          <a:chOff x="0" y="0"/>
          <a:chExt cx="0" cy="0"/>
        </a:xfrm>
      </p:grpSpPr>
      <p:sp>
        <p:nvSpPr>
          <p:cNvPr id="2" name="Rectangle 1"/>
          <p:cNvSpPr/>
          <p:nvPr/>
        </p:nvSpPr>
        <p:spPr>
          <a:xfrm>
            <a:off x="0" y="6294120"/>
            <a:ext cx="13716000" cy="14478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600" b="1" dirty="0" smtClean="0">
                <a:latin typeface="Book Antiqua" pitchFamily="18" charset="0"/>
              </a:rPr>
              <a:t>I have put a fence around my garden so that naughty boys and cattle cannot do any harm to it.</a:t>
            </a:r>
            <a:endParaRPr lang="en-US" sz="3600" b="1" dirty="0">
              <a:latin typeface="Book Antiqua" pitchFamily="18" charset="0"/>
            </a:endParaRPr>
          </a:p>
        </p:txBody>
      </p:sp>
    </p:spTree>
    <p:extLst>
      <p:ext uri="{BB962C8B-B14F-4D97-AF65-F5344CB8AC3E}">
        <p14:creationId xmlns:p14="http://schemas.microsoft.com/office/powerpoint/2010/main" val="2205619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extBox 1"/>
          <p:cNvSpPr txBox="1"/>
          <p:nvPr/>
        </p:nvSpPr>
        <p:spPr>
          <a:xfrm>
            <a:off x="152400" y="914400"/>
            <a:ext cx="13106400" cy="1524000"/>
          </a:xfrm>
          <a:prstGeom prst="rect">
            <a:avLst/>
          </a:prstGeom>
          <a:noFill/>
        </p:spPr>
        <p:txBody>
          <a:bodyPr wrap="square" rtlCol="0">
            <a:prstTxWarp prst="textPlain">
              <a:avLst/>
            </a:prstTxWarp>
            <a:spAutoFit/>
          </a:bodyPr>
          <a:lstStyle/>
          <a:p>
            <a:pPr algn="just"/>
            <a:r>
              <a:rPr lang="en-US" b="1" dirty="0" smtClean="0">
                <a:solidFill>
                  <a:schemeClr val="bg1"/>
                </a:solidFill>
                <a:latin typeface="Book Antiqua" pitchFamily="18" charset="0"/>
              </a:rPr>
              <a:t>My joys know no bounds when I enter into my garden and see the flowers blooming. The butterflies and other little birds add a beautiful view in my garden. I also enjoy the chirping of birds in the morning.</a:t>
            </a:r>
            <a:endParaRPr lang="en-US" b="1" dirty="0">
              <a:solidFill>
                <a:schemeClr val="bg1"/>
              </a:solidFill>
              <a:latin typeface="Book Antiqua" pitchFamily="18" charset="0"/>
            </a:endParaRPr>
          </a:p>
        </p:txBody>
      </p:sp>
    </p:spTree>
    <p:extLst>
      <p:ext uri="{BB962C8B-B14F-4D97-AF65-F5344CB8AC3E}">
        <p14:creationId xmlns:p14="http://schemas.microsoft.com/office/powerpoint/2010/main" val="2295431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6000" b="-16000"/>
          </a:stretch>
        </a:blipFill>
        <a:effectLst/>
      </p:bgPr>
    </p:bg>
    <p:spTree>
      <p:nvGrpSpPr>
        <p:cNvPr id="1" name=""/>
        <p:cNvGrpSpPr/>
        <p:nvPr/>
      </p:nvGrpSpPr>
      <p:grpSpPr>
        <a:xfrm>
          <a:off x="0" y="0"/>
          <a:ext cx="0" cy="0"/>
          <a:chOff x="0" y="0"/>
          <a:chExt cx="0" cy="0"/>
        </a:xfrm>
      </p:grpSpPr>
      <p:sp>
        <p:nvSpPr>
          <p:cNvPr id="2" name="TextBox 1"/>
          <p:cNvSpPr txBox="1"/>
          <p:nvPr/>
        </p:nvSpPr>
        <p:spPr>
          <a:xfrm>
            <a:off x="304800" y="152400"/>
            <a:ext cx="13182600" cy="1219200"/>
          </a:xfrm>
          <a:prstGeom prst="rect">
            <a:avLst/>
          </a:prstGeom>
          <a:noFill/>
        </p:spPr>
        <p:txBody>
          <a:bodyPr wrap="square" rtlCol="0">
            <a:prstTxWarp prst="textPlain">
              <a:avLst/>
            </a:prstTxWarp>
            <a:spAutoFit/>
          </a:bodyPr>
          <a:lstStyle/>
          <a:p>
            <a:pPr algn="just"/>
            <a:r>
              <a:rPr lang="en-US" b="1" dirty="0" smtClean="0">
                <a:latin typeface="Book Antiqua" pitchFamily="18" charset="0"/>
              </a:rPr>
              <a:t>When the flowers spread the sweet and soft scent around my reading room, I enjoy it and I can concentrate my mind to study. At night when I sleep, the windows  remain open and the  wonderful sweet scent blows over my nose. I can enjoy heavenly sleep for my garden.</a:t>
            </a:r>
            <a:endParaRPr lang="en-US" b="1" dirty="0">
              <a:latin typeface="Book Antiqua" pitchFamily="18" charset="0"/>
            </a:endParaRPr>
          </a:p>
        </p:txBody>
      </p:sp>
    </p:spTree>
    <p:extLst>
      <p:ext uri="{BB962C8B-B14F-4D97-AF65-F5344CB8AC3E}">
        <p14:creationId xmlns:p14="http://schemas.microsoft.com/office/powerpoint/2010/main" val="3693166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 b="-5000"/>
          </a:stretch>
        </a:blipFill>
        <a:effectLst/>
      </p:bgPr>
    </p:bg>
    <p:spTree>
      <p:nvGrpSpPr>
        <p:cNvPr id="1" name=""/>
        <p:cNvGrpSpPr/>
        <p:nvPr/>
      </p:nvGrpSpPr>
      <p:grpSpPr>
        <a:xfrm>
          <a:off x="0" y="0"/>
          <a:ext cx="0" cy="0"/>
          <a:chOff x="0" y="0"/>
          <a:chExt cx="0" cy="0"/>
        </a:xfrm>
      </p:grpSpPr>
      <p:sp>
        <p:nvSpPr>
          <p:cNvPr id="2" name="TextBox 1"/>
          <p:cNvSpPr txBox="1"/>
          <p:nvPr/>
        </p:nvSpPr>
        <p:spPr>
          <a:xfrm>
            <a:off x="304800" y="228600"/>
            <a:ext cx="13411200" cy="1295400"/>
          </a:xfrm>
          <a:prstGeom prst="rect">
            <a:avLst/>
          </a:prstGeom>
          <a:noFill/>
        </p:spPr>
        <p:txBody>
          <a:bodyPr wrap="square" rtlCol="0">
            <a:prstTxWarp prst="textPlain">
              <a:avLst/>
            </a:prstTxWarp>
            <a:spAutoFit/>
          </a:bodyPr>
          <a:lstStyle/>
          <a:p>
            <a:pPr algn="just"/>
            <a:r>
              <a:rPr lang="en-US" b="1" dirty="0" smtClean="0">
                <a:latin typeface="Book Antiqua" pitchFamily="18" charset="0"/>
              </a:rPr>
              <a:t>My garden plays an important role to build up my health. Before making the garden I could not do any work properly, I lost my taste of food. I did not feel hungry, I could not take a sound sleep. Day by day I became weak but now all my problems are recovered.</a:t>
            </a:r>
            <a:endParaRPr lang="en-US" b="1" dirty="0">
              <a:latin typeface="Book Antiqua" pitchFamily="18" charset="0"/>
            </a:endParaRPr>
          </a:p>
        </p:txBody>
      </p:sp>
    </p:spTree>
    <p:extLst>
      <p:ext uri="{BB962C8B-B14F-4D97-AF65-F5344CB8AC3E}">
        <p14:creationId xmlns:p14="http://schemas.microsoft.com/office/powerpoint/2010/main" val="274704418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6000" b="-16000"/>
          </a:stretch>
        </a:blipFill>
        <a:effectLst/>
      </p:bgPr>
    </p:bg>
    <p:spTree>
      <p:nvGrpSpPr>
        <p:cNvPr id="1" name=""/>
        <p:cNvGrpSpPr/>
        <p:nvPr/>
      </p:nvGrpSpPr>
      <p:grpSpPr>
        <a:xfrm>
          <a:off x="0" y="0"/>
          <a:ext cx="0" cy="0"/>
          <a:chOff x="0" y="0"/>
          <a:chExt cx="0" cy="0"/>
        </a:xfrm>
      </p:grpSpPr>
      <p:sp>
        <p:nvSpPr>
          <p:cNvPr id="7" name="Rectangle 6"/>
          <p:cNvSpPr/>
          <p:nvPr/>
        </p:nvSpPr>
        <p:spPr>
          <a:xfrm>
            <a:off x="0" y="5486400"/>
            <a:ext cx="13716000" cy="2286000"/>
          </a:xfrm>
          <a:prstGeom prst="rect">
            <a:avLst/>
          </a:prstGeom>
          <a:blipFill>
            <a:blip r:embed="rId4">
              <a:extLst>
                <a:ext uri="{BEBA8EAE-BF5A-486C-A8C5-ECC9F3942E4B}">
                  <a14:imgProps xmlns:a14="http://schemas.microsoft.com/office/drawing/2010/main">
                    <a14:imgLayer r:embed="rId5">
                      <a14:imgEffect>
                        <a14:brightnessContrast bright="44000" contrast="21000"/>
                      </a14:imgEffect>
                    </a14:imgLayer>
                  </a14:imgProps>
                </a:ext>
              </a:extLst>
            </a:blip>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81000" y="5715000"/>
            <a:ext cx="13030200" cy="1905000"/>
          </a:xfrm>
          <a:prstGeom prst="rect">
            <a:avLst/>
          </a:prstGeom>
          <a:noFill/>
        </p:spPr>
        <p:txBody>
          <a:bodyPr wrap="square" rtlCol="0">
            <a:prstTxWarp prst="textPlain">
              <a:avLst/>
            </a:prstTxWarp>
            <a:spAutoFit/>
          </a:bodyPr>
          <a:lstStyle/>
          <a:p>
            <a:pPr algn="just"/>
            <a:r>
              <a:rPr lang="en-US" b="1" dirty="0">
                <a:latin typeface="Book Antiqua" pitchFamily="18" charset="0"/>
              </a:rPr>
              <a:t>Everyday at least an hour I work in my garden</a:t>
            </a:r>
            <a:r>
              <a:rPr lang="en-US" b="1" dirty="0" smtClean="0">
                <a:latin typeface="Book Antiqua" pitchFamily="18" charset="0"/>
              </a:rPr>
              <a:t>. As </a:t>
            </a:r>
            <a:r>
              <a:rPr lang="en-US" b="1" dirty="0">
                <a:latin typeface="Book Antiqua" pitchFamily="18" charset="0"/>
              </a:rPr>
              <a:t>a result, it helps to circulate my blood well. The beauty  and sweet smell of different flowers  make me jolly. </a:t>
            </a:r>
            <a:r>
              <a:rPr lang="en-US" b="1" dirty="0" smtClean="0">
                <a:latin typeface="Book Antiqua" pitchFamily="18" charset="0"/>
              </a:rPr>
              <a:t>On </a:t>
            </a:r>
            <a:r>
              <a:rPr lang="en-US" b="1" dirty="0">
                <a:latin typeface="Book Antiqua" pitchFamily="18" charset="0"/>
              </a:rPr>
              <a:t>holidays I work more in my garden. When my </a:t>
            </a:r>
            <a:r>
              <a:rPr lang="en-US" b="1" dirty="0" smtClean="0">
                <a:latin typeface="Book Antiqua" pitchFamily="18" charset="0"/>
              </a:rPr>
              <a:t>friends </a:t>
            </a:r>
            <a:r>
              <a:rPr lang="en-US" b="1" dirty="0">
                <a:latin typeface="Book Antiqua" pitchFamily="18" charset="0"/>
              </a:rPr>
              <a:t>come to my home, I take them into my garden and show them various flowers. They become very glad to see my </a:t>
            </a:r>
            <a:r>
              <a:rPr lang="en-US" b="1" dirty="0" smtClean="0">
                <a:latin typeface="Book Antiqua" pitchFamily="18" charset="0"/>
              </a:rPr>
              <a:t>garden </a:t>
            </a:r>
            <a:r>
              <a:rPr lang="en-US" b="1" dirty="0">
                <a:latin typeface="Book Antiqua" pitchFamily="18" charset="0"/>
              </a:rPr>
              <a:t>and thank me</a:t>
            </a:r>
            <a:r>
              <a:rPr lang="en-US" b="1" dirty="0" smtClean="0">
                <a:latin typeface="Book Antiqua" pitchFamily="18" charset="0"/>
              </a:rPr>
              <a:t>.</a:t>
            </a:r>
            <a:endParaRPr lang="en-US" b="1" dirty="0">
              <a:latin typeface="Book Antiqua" pitchFamily="18" charset="0"/>
            </a:endParaRPr>
          </a:p>
        </p:txBody>
      </p:sp>
    </p:spTree>
    <p:extLst>
      <p:ext uri="{BB962C8B-B14F-4D97-AF65-F5344CB8AC3E}">
        <p14:creationId xmlns:p14="http://schemas.microsoft.com/office/powerpoint/2010/main" val="1533832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0"/>
            <a:ext cx="13716000" cy="2286000"/>
          </a:xfrm>
          <a:prstGeom prst="rect">
            <a:avLst/>
          </a:prstGeom>
          <a:gradFill>
            <a:gsLst>
              <a:gs pos="0">
                <a:schemeClr val="accent1">
                  <a:tint val="66000"/>
                  <a:satMod val="160000"/>
                  <a:lumMod val="0"/>
                  <a:lumOff val="100000"/>
                  <a:alpha val="78000"/>
                </a:schemeClr>
              </a:gs>
              <a:gs pos="50000">
                <a:schemeClr val="accent1">
                  <a:tint val="44500"/>
                  <a:satMod val="160000"/>
                </a:schemeClr>
              </a:gs>
              <a:gs pos="100000">
                <a:schemeClr val="accent1">
                  <a:tint val="23500"/>
                  <a:satMod val="160000"/>
                  <a:lumMod val="24000"/>
                  <a:lumOff val="76000"/>
                  <a:alpha val="13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b="1" dirty="0">
              <a:latin typeface="Book Antiqua" pitchFamily="18" charset="0"/>
            </a:endParaRPr>
          </a:p>
        </p:txBody>
      </p:sp>
      <p:sp>
        <p:nvSpPr>
          <p:cNvPr id="3" name="TextBox 2"/>
          <p:cNvSpPr txBox="1"/>
          <p:nvPr/>
        </p:nvSpPr>
        <p:spPr>
          <a:xfrm>
            <a:off x="685800" y="304800"/>
            <a:ext cx="12420600" cy="1828800"/>
          </a:xfrm>
          <a:prstGeom prst="rect">
            <a:avLst/>
          </a:prstGeom>
          <a:noFill/>
        </p:spPr>
        <p:txBody>
          <a:bodyPr wrap="square" rtlCol="0">
            <a:prstTxWarp prst="textPlain">
              <a:avLst/>
            </a:prstTxWarp>
            <a:spAutoFit/>
          </a:bodyPr>
          <a:lstStyle/>
          <a:p>
            <a:pPr algn="just"/>
            <a:r>
              <a:rPr lang="en-US" b="1" dirty="0">
                <a:latin typeface="Book Antiqua" pitchFamily="18" charset="0"/>
              </a:rPr>
              <a:t>In one corner of my garden I grow some vegetables. It grows very well in my garden.   We don’t need to buy vegetable from the market. It is fresh and </a:t>
            </a:r>
            <a:r>
              <a:rPr lang="en-US" b="1" dirty="0" smtClean="0">
                <a:latin typeface="Book Antiqua" pitchFamily="18" charset="0"/>
              </a:rPr>
              <a:t>formalin free. </a:t>
            </a:r>
            <a:r>
              <a:rPr lang="en-US" b="1" dirty="0">
                <a:latin typeface="Book Antiqua" pitchFamily="18" charset="0"/>
              </a:rPr>
              <a:t>My mother becomes very pleased when I give </a:t>
            </a:r>
            <a:r>
              <a:rPr lang="en-US" b="1" dirty="0" smtClean="0">
                <a:latin typeface="Book Antiqua" pitchFamily="18" charset="0"/>
              </a:rPr>
              <a:t>her </a:t>
            </a:r>
            <a:r>
              <a:rPr lang="en-US" b="1" dirty="0">
                <a:latin typeface="Book Antiqua" pitchFamily="18" charset="0"/>
              </a:rPr>
              <a:t>fresh vegetables. She makes delicious dishes with the fresh food for our family. We enjoy it everyday</a:t>
            </a:r>
            <a:r>
              <a:rPr lang="en-US" b="1" dirty="0" smtClean="0">
                <a:latin typeface="Book Antiqua" pitchFamily="18" charset="0"/>
              </a:rPr>
              <a:t>.</a:t>
            </a:r>
            <a:endParaRPr lang="en-US" dirty="0"/>
          </a:p>
        </p:txBody>
      </p:sp>
    </p:spTree>
    <p:extLst>
      <p:ext uri="{BB962C8B-B14F-4D97-AF65-F5344CB8AC3E}">
        <p14:creationId xmlns:p14="http://schemas.microsoft.com/office/powerpoint/2010/main" val="1144029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grpSp>
        <p:nvGrpSpPr>
          <p:cNvPr id="6" name="Group 5"/>
          <p:cNvGrpSpPr/>
          <p:nvPr/>
        </p:nvGrpSpPr>
        <p:grpSpPr>
          <a:xfrm>
            <a:off x="-460462" y="152400"/>
            <a:ext cx="5645323" cy="7239000"/>
            <a:chOff x="-460462" y="152400"/>
            <a:chExt cx="5645323" cy="723900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2546"/>
            <a:stretch/>
          </p:blipFill>
          <p:spPr>
            <a:xfrm>
              <a:off x="-460462" y="152400"/>
              <a:ext cx="5645323" cy="7239000"/>
            </a:xfrm>
            <a:prstGeom prst="rect">
              <a:avLst/>
            </a:prstGeom>
          </p:spPr>
        </p:pic>
        <p:sp>
          <p:nvSpPr>
            <p:cNvPr id="3" name="Rectangle 2"/>
            <p:cNvSpPr/>
            <p:nvPr/>
          </p:nvSpPr>
          <p:spPr>
            <a:xfrm>
              <a:off x="2362199" y="914400"/>
              <a:ext cx="762000" cy="1524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524000" y="353787"/>
              <a:ext cx="762000" cy="3048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ounded Rectangular Callout 4"/>
          <p:cNvSpPr/>
          <p:nvPr/>
        </p:nvSpPr>
        <p:spPr>
          <a:xfrm>
            <a:off x="3276600" y="2667000"/>
            <a:ext cx="9601199" cy="2667000"/>
          </a:xfrm>
          <a:prstGeom prst="wedgeRoundRectCallout">
            <a:avLst>
              <a:gd name="adj1" fmla="val -59109"/>
              <a:gd name="adj2" fmla="val -90745"/>
              <a:gd name="adj3"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smtClean="0">
                <a:solidFill>
                  <a:schemeClr val="tx1"/>
                </a:solidFill>
                <a:latin typeface="Book Antiqua" pitchFamily="18" charset="0"/>
              </a:rPr>
              <a:t>Thus my hobby is a great </a:t>
            </a:r>
            <a:r>
              <a:rPr lang="en-US" sz="3200" b="1" smtClean="0">
                <a:solidFill>
                  <a:schemeClr val="tx1"/>
                </a:solidFill>
                <a:latin typeface="Book Antiqua" pitchFamily="18" charset="0"/>
              </a:rPr>
              <a:t>source </a:t>
            </a:r>
            <a:r>
              <a:rPr lang="en-US" sz="3200" b="1" smtClean="0">
                <a:solidFill>
                  <a:schemeClr val="tx1"/>
                </a:solidFill>
                <a:latin typeface="Book Antiqua" pitchFamily="18" charset="0"/>
              </a:rPr>
              <a:t>of joy </a:t>
            </a:r>
            <a:r>
              <a:rPr lang="en-US" sz="3200" b="1" dirty="0" smtClean="0">
                <a:solidFill>
                  <a:schemeClr val="tx1"/>
                </a:solidFill>
                <a:latin typeface="Book Antiqua" pitchFamily="18" charset="0"/>
              </a:rPr>
              <a:t>and pleasure. It relieves me from routine bound work. It helps me forget sorrows and sufferings. It makes my body and my mind jolly.</a:t>
            </a:r>
            <a:endParaRPr lang="en-US" sz="3200" b="1" dirty="0">
              <a:solidFill>
                <a:schemeClr val="tx1"/>
              </a:solidFill>
              <a:latin typeface="Book Antiqua" pitchFamily="18" charset="0"/>
            </a:endParaRPr>
          </a:p>
        </p:txBody>
      </p:sp>
    </p:spTree>
    <p:extLst>
      <p:ext uri="{BB962C8B-B14F-4D97-AF65-F5344CB8AC3E}">
        <p14:creationId xmlns:p14="http://schemas.microsoft.com/office/powerpoint/2010/main" val="353250094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lumMod val="50000"/>
            <a:alpha val="77000"/>
          </a:schemeClr>
        </a:solidFill>
        <a:effectLst/>
      </p:bgPr>
    </p:bg>
    <p:spTree>
      <p:nvGrpSpPr>
        <p:cNvPr id="1" name=""/>
        <p:cNvGrpSpPr/>
        <p:nvPr/>
      </p:nvGrpSpPr>
      <p:grpSpPr>
        <a:xfrm>
          <a:off x="0" y="0"/>
          <a:ext cx="0" cy="0"/>
          <a:chOff x="0" y="0"/>
          <a:chExt cx="0" cy="0"/>
        </a:xfrm>
      </p:grpSpPr>
      <p:sp>
        <p:nvSpPr>
          <p:cNvPr id="2" name="TextBox 1"/>
          <p:cNvSpPr txBox="1"/>
          <p:nvPr/>
        </p:nvSpPr>
        <p:spPr>
          <a:xfrm>
            <a:off x="3657600" y="685800"/>
            <a:ext cx="4572000" cy="990600"/>
          </a:xfrm>
          <a:prstGeom prst="rect">
            <a:avLst/>
          </a:prstGeom>
          <a:noFill/>
        </p:spPr>
        <p:txBody>
          <a:bodyPr wrap="square" rtlCol="0">
            <a:prstTxWarp prst="textPlain">
              <a:avLst/>
            </a:prstTxWarp>
            <a:spAutoFit/>
          </a:bodyPr>
          <a:lstStyle/>
          <a:p>
            <a:r>
              <a:rPr lang="en-US" b="1" u="sng" dirty="0" smtClean="0">
                <a:latin typeface="Book Antiqua" pitchFamily="18" charset="0"/>
              </a:rPr>
              <a:t>Evaluation</a:t>
            </a:r>
            <a:endParaRPr lang="en-US" b="1" u="sng" dirty="0">
              <a:latin typeface="Book Antiqua" pitchFamily="18" charset="0"/>
            </a:endParaRPr>
          </a:p>
        </p:txBody>
      </p:sp>
      <p:sp>
        <p:nvSpPr>
          <p:cNvPr id="3" name="TextBox 2"/>
          <p:cNvSpPr txBox="1"/>
          <p:nvPr/>
        </p:nvSpPr>
        <p:spPr>
          <a:xfrm>
            <a:off x="1600200" y="1981200"/>
            <a:ext cx="10591800" cy="4495800"/>
          </a:xfrm>
          <a:prstGeom prst="rect">
            <a:avLst/>
          </a:prstGeom>
          <a:noFill/>
        </p:spPr>
        <p:txBody>
          <a:bodyPr wrap="square" rtlCol="0">
            <a:prstTxWarp prst="textPlain">
              <a:avLst/>
            </a:prstTxWarp>
            <a:spAutoFit/>
          </a:bodyPr>
          <a:lstStyle/>
          <a:p>
            <a:r>
              <a:rPr lang="en-US" b="1" u="sng" dirty="0" smtClean="0">
                <a:latin typeface="Book Antiqua" pitchFamily="18" charset="0"/>
              </a:rPr>
              <a:t>Answer the following questions</a:t>
            </a:r>
          </a:p>
          <a:p>
            <a:pPr marL="457200" indent="-457200">
              <a:buAutoNum type="arabicPeriod"/>
            </a:pPr>
            <a:r>
              <a:rPr lang="en-US" b="1" dirty="0" smtClean="0">
                <a:latin typeface="Book Antiqua" pitchFamily="18" charset="0"/>
              </a:rPr>
              <a:t>What is a hobby?</a:t>
            </a:r>
          </a:p>
          <a:p>
            <a:pPr marL="457200" indent="-457200">
              <a:buAutoNum type="arabicPeriod"/>
            </a:pPr>
            <a:r>
              <a:rPr lang="en-US" b="1" dirty="0" smtClean="0">
                <a:latin typeface="Book Antiqua" pitchFamily="18" charset="0"/>
              </a:rPr>
              <a:t>What is your </a:t>
            </a:r>
            <a:r>
              <a:rPr lang="en-US" b="1" dirty="0" err="1" smtClean="0">
                <a:latin typeface="Book Antiqua" pitchFamily="18" charset="0"/>
              </a:rPr>
              <a:t>favourite</a:t>
            </a:r>
            <a:r>
              <a:rPr lang="en-US" b="1" dirty="0" smtClean="0">
                <a:latin typeface="Book Antiqua" pitchFamily="18" charset="0"/>
              </a:rPr>
              <a:t> hobby?</a:t>
            </a:r>
          </a:p>
          <a:p>
            <a:pPr marL="457200" indent="-457200">
              <a:buAutoNum type="arabicPeriod"/>
            </a:pPr>
            <a:r>
              <a:rPr lang="en-US" b="1" dirty="0" smtClean="0">
                <a:latin typeface="Book Antiqua" pitchFamily="18" charset="0"/>
              </a:rPr>
              <a:t>Why is gardening your hobby?</a:t>
            </a:r>
          </a:p>
          <a:p>
            <a:pPr marL="457200" indent="-457200">
              <a:buAutoNum type="arabicPeriod"/>
            </a:pPr>
            <a:r>
              <a:rPr lang="en-US" b="1" dirty="0" smtClean="0">
                <a:latin typeface="Book Antiqua" pitchFamily="18" charset="0"/>
              </a:rPr>
              <a:t>What plants have you grown in your garden?</a:t>
            </a:r>
          </a:p>
          <a:p>
            <a:pPr marL="457200" indent="-457200">
              <a:buAutoNum type="arabicPeriod"/>
            </a:pPr>
            <a:r>
              <a:rPr lang="en-US" b="1" dirty="0" smtClean="0">
                <a:latin typeface="Book Antiqua" pitchFamily="18" charset="0"/>
              </a:rPr>
              <a:t>How do you nurse your garden?</a:t>
            </a:r>
          </a:p>
          <a:p>
            <a:pPr marL="457200" indent="-457200">
              <a:buAutoNum type="arabicPeriod"/>
            </a:pPr>
            <a:r>
              <a:rPr lang="en-US" b="1" dirty="0" smtClean="0">
                <a:latin typeface="Book Antiqua" pitchFamily="18" charset="0"/>
              </a:rPr>
              <a:t>What another item do you cultivate in your garden?</a:t>
            </a:r>
          </a:p>
          <a:p>
            <a:pPr marL="457200" indent="-457200">
              <a:buAutoNum type="arabicPeriod"/>
            </a:pPr>
            <a:r>
              <a:rPr lang="en-US" b="1" dirty="0" smtClean="0">
                <a:latin typeface="Book Antiqua" pitchFamily="18" charset="0"/>
              </a:rPr>
              <a:t>What is your feeling about your hobby?</a:t>
            </a:r>
            <a:endParaRPr lang="en-US" b="1" dirty="0">
              <a:latin typeface="Book Antiqua" pitchFamily="18" charset="0"/>
            </a:endParaRPr>
          </a:p>
        </p:txBody>
      </p:sp>
    </p:spTree>
    <p:extLst>
      <p:ext uri="{BB962C8B-B14F-4D97-AF65-F5344CB8AC3E}">
        <p14:creationId xmlns:p14="http://schemas.microsoft.com/office/powerpoint/2010/main" val="35609854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8991600" y="304800"/>
            <a:ext cx="2971800" cy="7162800"/>
          </a:xfrm>
          <a:prstGeom prst="rect">
            <a:avLst/>
          </a:prstGeom>
          <a:noFill/>
        </p:spPr>
        <p:txBody>
          <a:bodyPr wrap="square" rtlCol="0">
            <a:prstTxWarp prst="textWave1">
              <a:avLst/>
            </a:prstTxWarp>
            <a:spAutoFit/>
          </a:bodyPr>
          <a:lstStyle/>
          <a:p>
            <a:r>
              <a:rPr lang="en-US" dirty="0" smtClean="0"/>
              <a:t>B</a:t>
            </a:r>
          </a:p>
          <a:p>
            <a:r>
              <a:rPr lang="en-US" dirty="0" smtClean="0"/>
              <a:t>Y</a:t>
            </a:r>
          </a:p>
          <a:p>
            <a:r>
              <a:rPr lang="en-US" dirty="0"/>
              <a:t>E</a:t>
            </a:r>
          </a:p>
        </p:txBody>
      </p:sp>
    </p:spTree>
    <p:extLst>
      <p:ext uri="{BB962C8B-B14F-4D97-AF65-F5344CB8AC3E}">
        <p14:creationId xmlns:p14="http://schemas.microsoft.com/office/powerpoint/2010/main" val="256059539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extBox 1"/>
          <p:cNvSpPr txBox="1"/>
          <p:nvPr/>
        </p:nvSpPr>
        <p:spPr>
          <a:xfrm>
            <a:off x="914400" y="605667"/>
            <a:ext cx="11887200" cy="2763520"/>
          </a:xfrm>
          <a:prstGeom prst="rect">
            <a:avLst/>
          </a:prstGeom>
          <a:noFill/>
        </p:spPr>
        <p:txBody>
          <a:bodyPr wrap="none" lIns="122786" tIns="61393" rIns="122786" bIns="61393" rtlCol="0">
            <a:prstTxWarp prst="textInflateTop">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5400" b="1" spc="67" dirty="0">
                <a:ln w="11430"/>
                <a:effectLst>
                  <a:outerShdw blurRad="76200" dist="50800" dir="5400000" algn="tl" rotWithShape="0">
                    <a:srgbClr val="000000">
                      <a:alpha val="65000"/>
                    </a:srgbClr>
                  </a:outerShdw>
                </a:effectLst>
                <a:latin typeface="Book Antiqua" pitchFamily="18" charset="0"/>
                <a:cs typeface="MonooMJ" pitchFamily="2" charset="0"/>
              </a:rPr>
              <a:t>Acknowledgement</a:t>
            </a:r>
          </a:p>
        </p:txBody>
      </p:sp>
      <p:sp>
        <p:nvSpPr>
          <p:cNvPr id="5" name="TextBox 4"/>
          <p:cNvSpPr txBox="1"/>
          <p:nvPr/>
        </p:nvSpPr>
        <p:spPr>
          <a:xfrm>
            <a:off x="914400" y="3714627"/>
            <a:ext cx="11887200" cy="3571083"/>
          </a:xfrm>
          <a:prstGeom prst="rect">
            <a:avLst/>
          </a:prstGeom>
          <a:noFill/>
          <a:ln>
            <a:solidFill>
              <a:schemeClr val="tx1"/>
            </a:solidFill>
          </a:ln>
        </p:spPr>
        <p:txBody>
          <a:bodyPr wrap="square" lIns="122786" tIns="61393" rIns="122786" bIns="61393" rtlCol="0">
            <a:spAutoFit/>
          </a:bodyPr>
          <a:lstStyle/>
          <a:p>
            <a:pPr algn="just"/>
            <a:r>
              <a:rPr lang="en-US" sz="3200" b="1" dirty="0">
                <a:latin typeface="Book Antiqua" pitchFamily="18" charset="0"/>
                <a:cs typeface="Nikosh" pitchFamily="2" charset="0"/>
              </a:rPr>
              <a:t>We would like to express our cordial gratitude to the  Ministry of Education, Directorate of Secondary &amp; Higher Education, NCTB, A2i and the panel of honorable </a:t>
            </a:r>
            <a:r>
              <a:rPr lang="en-US" sz="3200" b="1">
                <a:latin typeface="Book Antiqua" pitchFamily="18" charset="0"/>
                <a:cs typeface="Nikosh" pitchFamily="2" charset="0"/>
              </a:rPr>
              <a:t>editors </a:t>
            </a:r>
            <a:r>
              <a:rPr lang="en-US" sz="3200" b="1" smtClean="0">
                <a:latin typeface="Book Antiqua" pitchFamily="18" charset="0"/>
                <a:cs typeface="Nikosh" pitchFamily="2" charset="0"/>
              </a:rPr>
              <a:t>(Md</a:t>
            </a:r>
            <a:r>
              <a:rPr lang="en-US" sz="3200" b="1" dirty="0">
                <a:latin typeface="Book Antiqua" pitchFamily="18" charset="0"/>
                <a:cs typeface="Nikosh" pitchFamily="2" charset="0"/>
              </a:rPr>
              <a:t>. Jahangir </a:t>
            </a:r>
            <a:r>
              <a:rPr lang="en-US" sz="3200" b="1" dirty="0" err="1">
                <a:latin typeface="Book Antiqua" pitchFamily="18" charset="0"/>
                <a:cs typeface="Nikosh" pitchFamily="2" charset="0"/>
              </a:rPr>
              <a:t>Hasan</a:t>
            </a:r>
            <a:r>
              <a:rPr lang="en-US" sz="3200" b="1" dirty="0">
                <a:latin typeface="Book Antiqua" pitchFamily="18" charset="0"/>
                <a:cs typeface="Nikosh" pitchFamily="2" charset="0"/>
              </a:rPr>
              <a:t>, Assistant Professor (English) TTC, </a:t>
            </a:r>
            <a:r>
              <a:rPr lang="en-US" sz="3200" b="1" dirty="0" err="1">
                <a:latin typeface="Book Antiqua" pitchFamily="18" charset="0"/>
                <a:cs typeface="Nikosh" pitchFamily="2" charset="0"/>
              </a:rPr>
              <a:t>Rangpur</a:t>
            </a:r>
            <a:r>
              <a:rPr lang="en-US" sz="3200" b="1" dirty="0">
                <a:latin typeface="Book Antiqua" pitchFamily="18" charset="0"/>
                <a:cs typeface="Nikosh" pitchFamily="2" charset="0"/>
              </a:rPr>
              <a:t>, </a:t>
            </a:r>
            <a:r>
              <a:rPr lang="en-US" sz="3200" b="1" dirty="0" err="1">
                <a:latin typeface="Book Antiqua" pitchFamily="18" charset="0"/>
                <a:cs typeface="Nikosh" pitchFamily="2" charset="0"/>
              </a:rPr>
              <a:t>Ranjit</a:t>
            </a:r>
            <a:r>
              <a:rPr lang="en-US" sz="3200" b="1" dirty="0">
                <a:latin typeface="Book Antiqua" pitchFamily="18" charset="0"/>
                <a:cs typeface="Nikosh" pitchFamily="2" charset="0"/>
              </a:rPr>
              <a:t> </a:t>
            </a:r>
            <a:r>
              <a:rPr lang="en-US" sz="3200" b="1" dirty="0" err="1">
                <a:latin typeface="Book Antiqua" pitchFamily="18" charset="0"/>
                <a:cs typeface="Nikosh" pitchFamily="2" charset="0"/>
              </a:rPr>
              <a:t>Poddar</a:t>
            </a:r>
            <a:r>
              <a:rPr lang="en-US" sz="3200" b="1" dirty="0">
                <a:latin typeface="Book Antiqua" pitchFamily="18" charset="0"/>
                <a:cs typeface="Nikosh" pitchFamily="2" charset="0"/>
              </a:rPr>
              <a:t>, Associate Professor (English) TTC, Dhaka, and </a:t>
            </a:r>
            <a:r>
              <a:rPr lang="en-US" sz="3200" b="1" dirty="0" err="1">
                <a:latin typeface="Book Antiqua" pitchFamily="18" charset="0"/>
                <a:cs typeface="Nikosh" pitchFamily="2" charset="0"/>
              </a:rPr>
              <a:t>Urmila</a:t>
            </a:r>
            <a:r>
              <a:rPr lang="en-US" sz="3200" b="1" dirty="0">
                <a:latin typeface="Book Antiqua" pitchFamily="18" charset="0"/>
                <a:cs typeface="Nikosh" pitchFamily="2" charset="0"/>
              </a:rPr>
              <a:t> </a:t>
            </a:r>
            <a:r>
              <a:rPr lang="en-US" sz="3200" b="1" dirty="0" err="1">
                <a:latin typeface="Book Antiqua" pitchFamily="18" charset="0"/>
                <a:cs typeface="Nikosh" pitchFamily="2" charset="0"/>
              </a:rPr>
              <a:t>Khaled</a:t>
            </a:r>
            <a:r>
              <a:rPr lang="en-US" sz="3200" b="1" dirty="0">
                <a:latin typeface="Book Antiqua" pitchFamily="18" charset="0"/>
                <a:cs typeface="Nikosh" pitchFamily="2" charset="0"/>
              </a:rPr>
              <a:t>, Assistant Professor (English) TTC, Dhaka, to enrich the contents.</a:t>
            </a:r>
          </a:p>
        </p:txBody>
      </p:sp>
    </p:spTree>
    <p:extLst>
      <p:ext uri="{BB962C8B-B14F-4D97-AF65-F5344CB8AC3E}">
        <p14:creationId xmlns:p14="http://schemas.microsoft.com/office/powerpoint/2010/main" val="13786657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15400" y="192470"/>
            <a:ext cx="4571999" cy="3998530"/>
          </a:xfrm>
          <a:prstGeom prst="rect">
            <a:avLst/>
          </a:prstGeom>
          <a:ln>
            <a:solidFill>
              <a:schemeClr val="tx1"/>
            </a:solidFill>
          </a:ln>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55640" t="11794" r="3906" b="12992"/>
          <a:stretch/>
        </p:blipFill>
        <p:spPr>
          <a:xfrm>
            <a:off x="3375327" y="192470"/>
            <a:ext cx="3082614" cy="3998530"/>
          </a:xfrm>
          <a:prstGeom prst="rect">
            <a:avLst/>
          </a:prstGeom>
          <a:ln>
            <a:solidFill>
              <a:schemeClr val="tx1"/>
            </a:solidFill>
          </a:ln>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30399" t="13931" r="36316" b="15362"/>
          <a:stretch/>
        </p:blipFill>
        <p:spPr>
          <a:xfrm>
            <a:off x="228600" y="192470"/>
            <a:ext cx="3165120" cy="3998530"/>
          </a:xfrm>
          <a:prstGeom prst="rect">
            <a:avLst/>
          </a:prstGeom>
          <a:ln>
            <a:solidFill>
              <a:schemeClr val="tx1"/>
            </a:solidFill>
          </a:ln>
        </p:spPr>
      </p:pic>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l="6592" r="7907"/>
          <a:stretch/>
        </p:blipFill>
        <p:spPr>
          <a:xfrm>
            <a:off x="6478962" y="192470"/>
            <a:ext cx="3503238" cy="3998530"/>
          </a:xfrm>
          <a:prstGeom prst="rect">
            <a:avLst/>
          </a:prstGeom>
          <a:ln>
            <a:solidFill>
              <a:schemeClr val="tx1"/>
            </a:solidFill>
          </a:ln>
        </p:spPr>
      </p:pic>
      <p:sp>
        <p:nvSpPr>
          <p:cNvPr id="10" name="TextBox 9"/>
          <p:cNvSpPr txBox="1"/>
          <p:nvPr/>
        </p:nvSpPr>
        <p:spPr>
          <a:xfrm>
            <a:off x="9997966" y="4343398"/>
            <a:ext cx="3505199" cy="584775"/>
          </a:xfrm>
          <a:prstGeom prst="rect">
            <a:avLst/>
          </a:prstGeom>
          <a:noFill/>
          <a:ln>
            <a:solidFill>
              <a:schemeClr val="tx1"/>
            </a:solidFill>
          </a:ln>
        </p:spPr>
        <p:txBody>
          <a:bodyPr wrap="square" rtlCol="0">
            <a:spAutoFit/>
          </a:bodyPr>
          <a:lstStyle/>
          <a:p>
            <a:pPr algn="ctr"/>
            <a:r>
              <a:rPr lang="en-US" sz="3200" b="1" dirty="0" smtClean="0">
                <a:latin typeface="Book Antiqua" pitchFamily="18" charset="0"/>
              </a:rPr>
              <a:t>Playing</a:t>
            </a:r>
            <a:endParaRPr lang="en-US" sz="3200" b="1" dirty="0">
              <a:latin typeface="Book Antiqua" pitchFamily="18" charset="0"/>
            </a:endParaRPr>
          </a:p>
        </p:txBody>
      </p:sp>
      <p:sp>
        <p:nvSpPr>
          <p:cNvPr id="11" name="TextBox 10"/>
          <p:cNvSpPr txBox="1"/>
          <p:nvPr/>
        </p:nvSpPr>
        <p:spPr>
          <a:xfrm>
            <a:off x="3393719" y="4343400"/>
            <a:ext cx="3064221" cy="584775"/>
          </a:xfrm>
          <a:prstGeom prst="rect">
            <a:avLst/>
          </a:prstGeom>
          <a:noFill/>
          <a:ln>
            <a:solidFill>
              <a:schemeClr val="tx1"/>
            </a:solidFill>
          </a:ln>
        </p:spPr>
        <p:txBody>
          <a:bodyPr wrap="square" rtlCol="0">
            <a:spAutoFit/>
          </a:bodyPr>
          <a:lstStyle/>
          <a:p>
            <a:pPr algn="ctr"/>
            <a:r>
              <a:rPr lang="en-US" sz="3200" b="1" dirty="0" smtClean="0">
                <a:latin typeface="Book Antiqua" pitchFamily="18" charset="0"/>
              </a:rPr>
              <a:t>Swimming</a:t>
            </a:r>
            <a:endParaRPr lang="en-US" sz="3200" b="1" dirty="0">
              <a:latin typeface="Book Antiqua" pitchFamily="18" charset="0"/>
            </a:endParaRPr>
          </a:p>
        </p:txBody>
      </p:sp>
      <p:sp>
        <p:nvSpPr>
          <p:cNvPr id="12" name="TextBox 11"/>
          <p:cNvSpPr txBox="1"/>
          <p:nvPr/>
        </p:nvSpPr>
        <p:spPr>
          <a:xfrm>
            <a:off x="6476334" y="4343399"/>
            <a:ext cx="3490100" cy="584775"/>
          </a:xfrm>
          <a:prstGeom prst="rect">
            <a:avLst/>
          </a:prstGeom>
          <a:noFill/>
          <a:ln>
            <a:solidFill>
              <a:schemeClr val="tx1"/>
            </a:solidFill>
          </a:ln>
        </p:spPr>
        <p:txBody>
          <a:bodyPr wrap="square" rtlCol="0">
            <a:spAutoFit/>
          </a:bodyPr>
          <a:lstStyle/>
          <a:p>
            <a:pPr algn="ctr"/>
            <a:r>
              <a:rPr lang="en-US" sz="3200" b="1" dirty="0" smtClean="0">
                <a:latin typeface="Book Antiqua" pitchFamily="18" charset="0"/>
              </a:rPr>
              <a:t>Reading</a:t>
            </a:r>
            <a:endParaRPr lang="en-US" sz="3200" b="1" dirty="0">
              <a:latin typeface="Book Antiqua" pitchFamily="18" charset="0"/>
            </a:endParaRPr>
          </a:p>
        </p:txBody>
      </p:sp>
      <p:sp>
        <p:nvSpPr>
          <p:cNvPr id="13" name="TextBox 12"/>
          <p:cNvSpPr txBox="1"/>
          <p:nvPr/>
        </p:nvSpPr>
        <p:spPr>
          <a:xfrm>
            <a:off x="228599" y="4343400"/>
            <a:ext cx="3146727" cy="584775"/>
          </a:xfrm>
          <a:prstGeom prst="rect">
            <a:avLst/>
          </a:prstGeom>
          <a:noFill/>
          <a:ln>
            <a:solidFill>
              <a:schemeClr val="tx1"/>
            </a:solidFill>
          </a:ln>
        </p:spPr>
        <p:txBody>
          <a:bodyPr wrap="square" rtlCol="0">
            <a:spAutoFit/>
          </a:bodyPr>
          <a:lstStyle/>
          <a:p>
            <a:pPr algn="ctr"/>
            <a:r>
              <a:rPr lang="en-US" sz="3200" b="1" dirty="0" smtClean="0">
                <a:latin typeface="Book Antiqua" pitchFamily="18" charset="0"/>
              </a:rPr>
              <a:t>Gardening</a:t>
            </a:r>
            <a:endParaRPr lang="en-US" sz="3200" b="1" dirty="0">
              <a:latin typeface="Book Antiqua" pitchFamily="18" charset="0"/>
            </a:endParaRPr>
          </a:p>
        </p:txBody>
      </p:sp>
      <p:sp>
        <p:nvSpPr>
          <p:cNvPr id="15" name="Up Arrow Callout 14"/>
          <p:cNvSpPr/>
          <p:nvPr/>
        </p:nvSpPr>
        <p:spPr>
          <a:xfrm>
            <a:off x="228601" y="6019800"/>
            <a:ext cx="13106400" cy="1524000"/>
          </a:xfrm>
          <a:prstGeom prst="upArrowCallout">
            <a:avLst>
              <a:gd name="adj1" fmla="val 37414"/>
              <a:gd name="adj2" fmla="val 39483"/>
              <a:gd name="adj3" fmla="val 25000"/>
              <a:gd name="adj4" fmla="val 48425"/>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chemeClr val="tx1"/>
              </a:solidFill>
              <a:latin typeface="Book Antiqua" pitchFamily="18" charset="0"/>
            </a:endParaRPr>
          </a:p>
        </p:txBody>
      </p:sp>
      <p:sp>
        <p:nvSpPr>
          <p:cNvPr id="16" name="TextBox 15"/>
          <p:cNvSpPr txBox="1"/>
          <p:nvPr/>
        </p:nvSpPr>
        <p:spPr>
          <a:xfrm>
            <a:off x="3200400" y="6929735"/>
            <a:ext cx="7010400" cy="461665"/>
          </a:xfrm>
          <a:prstGeom prst="rect">
            <a:avLst/>
          </a:prstGeom>
          <a:noFill/>
        </p:spPr>
        <p:txBody>
          <a:bodyPr wrap="square" rtlCol="0">
            <a:prstTxWarp prst="textPlain">
              <a:avLst/>
            </a:prstTxWarp>
            <a:spAutoFit/>
          </a:bodyPr>
          <a:lstStyle/>
          <a:p>
            <a:r>
              <a:rPr lang="en-US" b="1" dirty="0" smtClean="0">
                <a:solidFill>
                  <a:schemeClr val="tx1"/>
                </a:solidFill>
                <a:latin typeface="Book Antiqua" pitchFamily="18" charset="0"/>
              </a:rPr>
              <a:t>What do you mean by the pictures?</a:t>
            </a:r>
            <a:endParaRPr lang="en-US" dirty="0"/>
          </a:p>
        </p:txBody>
      </p:sp>
      <p:sp>
        <p:nvSpPr>
          <p:cNvPr id="17" name="TextBox 16"/>
          <p:cNvSpPr txBox="1"/>
          <p:nvPr/>
        </p:nvSpPr>
        <p:spPr>
          <a:xfrm>
            <a:off x="3886200" y="5297269"/>
            <a:ext cx="2895600" cy="646331"/>
          </a:xfrm>
          <a:prstGeom prst="rect">
            <a:avLst/>
          </a:prstGeom>
          <a:noFill/>
          <a:ln>
            <a:solidFill>
              <a:schemeClr val="tx1"/>
            </a:solidFill>
          </a:ln>
        </p:spPr>
        <p:txBody>
          <a:bodyPr wrap="square" rtlCol="0">
            <a:spAutoFit/>
          </a:bodyPr>
          <a:lstStyle/>
          <a:p>
            <a:pPr algn="ctr"/>
            <a:r>
              <a:rPr lang="en-US" sz="3600" b="1" dirty="0" smtClean="0">
                <a:latin typeface="Book Antiqua" pitchFamily="18" charset="0"/>
              </a:rPr>
              <a:t>Profession?</a:t>
            </a:r>
            <a:endParaRPr lang="en-US" sz="3600" b="1" dirty="0">
              <a:latin typeface="Book Antiqua" pitchFamily="18" charset="0"/>
            </a:endParaRPr>
          </a:p>
        </p:txBody>
      </p:sp>
      <p:sp>
        <p:nvSpPr>
          <p:cNvPr id="18" name="TextBox 17"/>
          <p:cNvSpPr txBox="1"/>
          <p:nvPr/>
        </p:nvSpPr>
        <p:spPr>
          <a:xfrm>
            <a:off x="6781800" y="5297268"/>
            <a:ext cx="2895600" cy="646331"/>
          </a:xfrm>
          <a:prstGeom prst="rect">
            <a:avLst/>
          </a:prstGeom>
          <a:noFill/>
          <a:ln>
            <a:solidFill>
              <a:schemeClr val="tx1"/>
            </a:solidFill>
          </a:ln>
        </p:spPr>
        <p:txBody>
          <a:bodyPr wrap="square" rtlCol="0">
            <a:spAutoFit/>
          </a:bodyPr>
          <a:lstStyle/>
          <a:p>
            <a:pPr algn="ctr"/>
            <a:r>
              <a:rPr lang="en-US" sz="3600" b="1" dirty="0" smtClean="0">
                <a:latin typeface="Book Antiqua" pitchFamily="18" charset="0"/>
              </a:rPr>
              <a:t>Hobby?</a:t>
            </a:r>
            <a:endParaRPr lang="en-US" sz="3600" b="1" dirty="0">
              <a:latin typeface="Book Antiqua" pitchFamily="18" charset="0"/>
            </a:endParaRPr>
          </a:p>
        </p:txBody>
      </p:sp>
    </p:spTree>
    <p:extLst>
      <p:ext uri="{BB962C8B-B14F-4D97-AF65-F5344CB8AC3E}">
        <p14:creationId xmlns:p14="http://schemas.microsoft.com/office/powerpoint/2010/main" val="1657151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righ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righ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right)">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2"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right)">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p:cTn id="47" dur="500" fill="hold"/>
                                        <p:tgtEl>
                                          <p:spTgt spid="16"/>
                                        </p:tgtEl>
                                        <p:attrNameLst>
                                          <p:attrName>ppt_w</p:attrName>
                                        </p:attrNameLst>
                                      </p:cBhvr>
                                      <p:tavLst>
                                        <p:tav tm="0">
                                          <p:val>
                                            <p:fltVal val="0"/>
                                          </p:val>
                                        </p:tav>
                                        <p:tav tm="100000">
                                          <p:val>
                                            <p:strVal val="#ppt_w"/>
                                          </p:val>
                                        </p:tav>
                                      </p:tavLst>
                                    </p:anim>
                                    <p:anim calcmode="lin" valueType="num">
                                      <p:cBhvr>
                                        <p:cTn id="48" dur="500" fill="hold"/>
                                        <p:tgtEl>
                                          <p:spTgt spid="16"/>
                                        </p:tgtEl>
                                        <p:attrNameLst>
                                          <p:attrName>ppt_h</p:attrName>
                                        </p:attrNameLst>
                                      </p:cBhvr>
                                      <p:tavLst>
                                        <p:tav tm="0">
                                          <p:val>
                                            <p:fltVal val="0"/>
                                          </p:val>
                                        </p:tav>
                                        <p:tav tm="100000">
                                          <p:val>
                                            <p:strVal val="#ppt_h"/>
                                          </p:val>
                                        </p:tav>
                                      </p:tavLst>
                                    </p:anim>
                                    <p:animEffect transition="in" filter="fade">
                                      <p:cBhvr>
                                        <p:cTn id="49" dur="500"/>
                                        <p:tgtEl>
                                          <p:spTgt spid="16"/>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wipe(down)">
                                      <p:cBhvr>
                                        <p:cTn id="54" dur="500"/>
                                        <p:tgtEl>
                                          <p:spTgt spid="15"/>
                                        </p:tgtEl>
                                      </p:cBhvr>
                                    </p:animEffect>
                                  </p:childTnLst>
                                </p:cTn>
                              </p:par>
                            </p:childTnLst>
                          </p:cTn>
                        </p:par>
                        <p:par>
                          <p:cTn id="55" fill="hold">
                            <p:stCondLst>
                              <p:cond delay="500"/>
                            </p:stCondLst>
                            <p:childTnLst>
                              <p:par>
                                <p:cTn id="56" presetID="2" presetClass="entr" presetSubtype="8" fill="hold" grpId="0" nodeType="afterEffect">
                                  <p:stCondLst>
                                    <p:cond delay="0"/>
                                  </p:stCondLst>
                                  <p:childTnLst>
                                    <p:set>
                                      <p:cBhvr>
                                        <p:cTn id="57" dur="1" fill="hold">
                                          <p:stCondLst>
                                            <p:cond delay="0"/>
                                          </p:stCondLst>
                                        </p:cTn>
                                        <p:tgtEl>
                                          <p:spTgt spid="17"/>
                                        </p:tgtEl>
                                        <p:attrNameLst>
                                          <p:attrName>style.visibility</p:attrName>
                                        </p:attrNameLst>
                                      </p:cBhvr>
                                      <p:to>
                                        <p:strVal val="visible"/>
                                      </p:to>
                                    </p:set>
                                    <p:anim calcmode="lin" valueType="num">
                                      <p:cBhvr additive="base">
                                        <p:cTn id="58" dur="500" fill="hold"/>
                                        <p:tgtEl>
                                          <p:spTgt spid="17"/>
                                        </p:tgtEl>
                                        <p:attrNameLst>
                                          <p:attrName>ppt_x</p:attrName>
                                        </p:attrNameLst>
                                      </p:cBhvr>
                                      <p:tavLst>
                                        <p:tav tm="0">
                                          <p:val>
                                            <p:strVal val="0-#ppt_w/2"/>
                                          </p:val>
                                        </p:tav>
                                        <p:tav tm="100000">
                                          <p:val>
                                            <p:strVal val="#ppt_x"/>
                                          </p:val>
                                        </p:tav>
                                      </p:tavLst>
                                    </p:anim>
                                    <p:anim calcmode="lin" valueType="num">
                                      <p:cBhvr additive="base">
                                        <p:cTn id="59" dur="500" fill="hold"/>
                                        <p:tgtEl>
                                          <p:spTgt spid="17"/>
                                        </p:tgtEl>
                                        <p:attrNameLst>
                                          <p:attrName>ppt_y</p:attrName>
                                        </p:attrNameLst>
                                      </p:cBhvr>
                                      <p:tavLst>
                                        <p:tav tm="0">
                                          <p:val>
                                            <p:strVal val="#ppt_y"/>
                                          </p:val>
                                        </p:tav>
                                        <p:tav tm="100000">
                                          <p:val>
                                            <p:strVal val="#ppt_y"/>
                                          </p:val>
                                        </p:tav>
                                      </p:tavLst>
                                    </p:anim>
                                  </p:childTnLst>
                                </p:cTn>
                              </p:par>
                              <p:par>
                                <p:cTn id="60" presetID="2" presetClass="entr" presetSubtype="2" fill="hold" grpId="0" nodeType="withEffect">
                                  <p:stCondLst>
                                    <p:cond delay="0"/>
                                  </p:stCondLst>
                                  <p:childTnLst>
                                    <p:set>
                                      <p:cBhvr>
                                        <p:cTn id="61" dur="1" fill="hold">
                                          <p:stCondLst>
                                            <p:cond delay="0"/>
                                          </p:stCondLst>
                                        </p:cTn>
                                        <p:tgtEl>
                                          <p:spTgt spid="18"/>
                                        </p:tgtEl>
                                        <p:attrNameLst>
                                          <p:attrName>style.visibility</p:attrName>
                                        </p:attrNameLst>
                                      </p:cBhvr>
                                      <p:to>
                                        <p:strVal val="visible"/>
                                      </p:to>
                                    </p:set>
                                    <p:anim calcmode="lin" valueType="num">
                                      <p:cBhvr additive="base">
                                        <p:cTn id="62" dur="500" fill="hold"/>
                                        <p:tgtEl>
                                          <p:spTgt spid="18"/>
                                        </p:tgtEl>
                                        <p:attrNameLst>
                                          <p:attrName>ppt_x</p:attrName>
                                        </p:attrNameLst>
                                      </p:cBhvr>
                                      <p:tavLst>
                                        <p:tav tm="0">
                                          <p:val>
                                            <p:strVal val="1+#ppt_w/2"/>
                                          </p:val>
                                        </p:tav>
                                        <p:tav tm="100000">
                                          <p:val>
                                            <p:strVal val="#ppt_x"/>
                                          </p:val>
                                        </p:tav>
                                      </p:tavLst>
                                    </p:anim>
                                    <p:anim calcmode="lin" valueType="num">
                                      <p:cBhvr additive="base">
                                        <p:cTn id="63"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5" grpId="0" animBg="1"/>
      <p:bldP spid="16" grpId="0"/>
      <p:bldP spid="17" grpId="0" animBg="1"/>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6" name="TextBox 15"/>
          <p:cNvSpPr txBox="1"/>
          <p:nvPr/>
        </p:nvSpPr>
        <p:spPr>
          <a:xfrm>
            <a:off x="3505200" y="228600"/>
            <a:ext cx="6019800" cy="690265"/>
          </a:xfrm>
          <a:prstGeom prst="rect">
            <a:avLst/>
          </a:prstGeom>
          <a:noFill/>
        </p:spPr>
        <p:txBody>
          <a:bodyPr wrap="square" rtlCol="0">
            <a:prstTxWarp prst="textPlain">
              <a:avLst/>
            </a:prstTxWarp>
            <a:spAutoFit/>
          </a:bodyPr>
          <a:lstStyle/>
          <a:p>
            <a:r>
              <a:rPr lang="en-US" b="1" dirty="0" smtClean="0">
                <a:latin typeface="Book Antiqua" pitchFamily="18" charset="0"/>
              </a:rPr>
              <a:t>Our today’s lesson is -</a:t>
            </a:r>
            <a:endParaRPr lang="en-US" b="1" dirty="0">
              <a:latin typeface="Book Antiqua" pitchFamily="18" charset="0"/>
            </a:endParaRPr>
          </a:p>
        </p:txBody>
      </p:sp>
      <p:sp>
        <p:nvSpPr>
          <p:cNvPr id="17" name="TextBox 16"/>
          <p:cNvSpPr txBox="1"/>
          <p:nvPr/>
        </p:nvSpPr>
        <p:spPr>
          <a:xfrm>
            <a:off x="4800600" y="953810"/>
            <a:ext cx="3810000" cy="716280"/>
          </a:xfrm>
          <a:prstGeom prst="rect">
            <a:avLst/>
          </a:prstGeom>
          <a:noFill/>
        </p:spPr>
        <p:txBody>
          <a:bodyPr wrap="square" rtlCol="0">
            <a:prstTxWarp prst="textPlain">
              <a:avLst/>
            </a:prstTxWarp>
            <a:spAutoFit/>
          </a:bodyPr>
          <a:lstStyle/>
          <a:p>
            <a:r>
              <a:rPr lang="en-US" b="1" dirty="0" smtClean="0">
                <a:latin typeface="Book Antiqua" pitchFamily="18" charset="0"/>
              </a:rPr>
              <a:t>Your Hobby</a:t>
            </a:r>
            <a:endParaRPr lang="en-US" b="1" dirty="0">
              <a:latin typeface="Book Antiqua" pitchFamily="18" charset="0"/>
            </a:endParaRPr>
          </a:p>
        </p:txBody>
      </p:sp>
      <p:sp>
        <p:nvSpPr>
          <p:cNvPr id="18" name="TextBox 17"/>
          <p:cNvSpPr txBox="1"/>
          <p:nvPr/>
        </p:nvSpPr>
        <p:spPr>
          <a:xfrm>
            <a:off x="4191000" y="6172200"/>
            <a:ext cx="5638800" cy="838200"/>
          </a:xfrm>
          <a:prstGeom prst="rect">
            <a:avLst/>
          </a:prstGeom>
          <a:noFill/>
        </p:spPr>
        <p:txBody>
          <a:bodyPr wrap="square" rtlCol="0">
            <a:prstTxWarp prst="textPlain">
              <a:avLst/>
            </a:prstTxWarp>
            <a:spAutoFit/>
          </a:bodyPr>
          <a:lstStyle/>
          <a:p>
            <a:r>
              <a:rPr lang="en-US" b="1" dirty="0" smtClean="0">
                <a:solidFill>
                  <a:schemeClr val="bg1"/>
                </a:solidFill>
                <a:latin typeface="Book Antiqua" pitchFamily="18" charset="0"/>
              </a:rPr>
              <a:t>It is a composition.</a:t>
            </a:r>
            <a:endParaRPr lang="en-US" b="1" dirty="0">
              <a:solidFill>
                <a:schemeClr val="bg1"/>
              </a:solidFill>
              <a:latin typeface="Book Antiqua" pitchFamily="18" charset="0"/>
            </a:endParaRPr>
          </a:p>
        </p:txBody>
      </p:sp>
    </p:spTree>
    <p:extLst>
      <p:ext uri="{BB962C8B-B14F-4D97-AF65-F5344CB8AC3E}">
        <p14:creationId xmlns:p14="http://schemas.microsoft.com/office/powerpoint/2010/main" val="3635569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56" presetClass="entr" presetSubtype="0" fill="hold" grpId="0" nodeType="clickEffect">
                                  <p:stCondLst>
                                    <p:cond delay="0"/>
                                  </p:stCondLst>
                                  <p:iterate type="lt">
                                    <p:tmPct val="10000"/>
                                  </p:iterate>
                                  <p:childTnLst>
                                    <p:set>
                                      <p:cBhvr>
                                        <p:cTn id="13" dur="1" fill="hold">
                                          <p:stCondLst>
                                            <p:cond delay="0"/>
                                          </p:stCondLst>
                                        </p:cTn>
                                        <p:tgtEl>
                                          <p:spTgt spid="17"/>
                                        </p:tgtEl>
                                        <p:attrNameLst>
                                          <p:attrName>style.visibility</p:attrName>
                                        </p:attrNameLst>
                                      </p:cBhvr>
                                      <p:to>
                                        <p:strVal val="visible"/>
                                      </p:to>
                                    </p:set>
                                    <p:anim by="(-#ppt_w*2)" calcmode="lin" valueType="num">
                                      <p:cBhvr rctx="PPT">
                                        <p:cTn id="14" dur="500" autoRev="1" fill="hold">
                                          <p:stCondLst>
                                            <p:cond delay="0"/>
                                          </p:stCondLst>
                                        </p:cTn>
                                        <p:tgtEl>
                                          <p:spTgt spid="17"/>
                                        </p:tgtEl>
                                        <p:attrNameLst>
                                          <p:attrName>ppt_w</p:attrName>
                                        </p:attrNameLst>
                                      </p:cBhvr>
                                    </p:anim>
                                    <p:anim by="(#ppt_w*0.50)" calcmode="lin" valueType="num">
                                      <p:cBhvr>
                                        <p:cTn id="15" dur="500" decel="50000" autoRev="1" fill="hold">
                                          <p:stCondLst>
                                            <p:cond delay="0"/>
                                          </p:stCondLst>
                                        </p:cTn>
                                        <p:tgtEl>
                                          <p:spTgt spid="17"/>
                                        </p:tgtEl>
                                        <p:attrNameLst>
                                          <p:attrName>ppt_x</p:attrName>
                                        </p:attrNameLst>
                                      </p:cBhvr>
                                    </p:anim>
                                    <p:anim from="(-#ppt_h/2)" to="(#ppt_y)" calcmode="lin" valueType="num">
                                      <p:cBhvr>
                                        <p:cTn id="16" dur="1000" fill="hold">
                                          <p:stCondLst>
                                            <p:cond delay="0"/>
                                          </p:stCondLst>
                                        </p:cTn>
                                        <p:tgtEl>
                                          <p:spTgt spid="17"/>
                                        </p:tgtEl>
                                        <p:attrNameLst>
                                          <p:attrName>ppt_y</p:attrName>
                                        </p:attrNameLst>
                                      </p:cBhvr>
                                    </p:anim>
                                    <p:animRot by="21600000">
                                      <p:cBhvr>
                                        <p:cTn id="17" dur="1000" fill="hold">
                                          <p:stCondLst>
                                            <p:cond delay="0"/>
                                          </p:stCondLst>
                                        </p:cTn>
                                        <p:tgtEl>
                                          <p:spTgt spid="17"/>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ppt_w</p:attrName>
                                        </p:attrNameLst>
                                      </p:cBhvr>
                                      <p:tavLst>
                                        <p:tav tm="0">
                                          <p:val>
                                            <p:fltVal val="0"/>
                                          </p:val>
                                        </p:tav>
                                        <p:tav tm="100000">
                                          <p:val>
                                            <p:strVal val="#ppt_w"/>
                                          </p:val>
                                        </p:tav>
                                      </p:tavLst>
                                    </p:anim>
                                    <p:anim calcmode="lin" valueType="num">
                                      <p:cBhvr>
                                        <p:cTn id="23" dur="500" fill="hold"/>
                                        <p:tgtEl>
                                          <p:spTgt spid="18"/>
                                        </p:tgtEl>
                                        <p:attrNameLst>
                                          <p:attrName>ppt_h</p:attrName>
                                        </p:attrNameLst>
                                      </p:cBhvr>
                                      <p:tavLst>
                                        <p:tav tm="0">
                                          <p:val>
                                            <p:fltVal val="0"/>
                                          </p:val>
                                        </p:tav>
                                        <p:tav tm="100000">
                                          <p:val>
                                            <p:strVal val="#ppt_h"/>
                                          </p:val>
                                        </p:tav>
                                      </p:tavLst>
                                    </p:anim>
                                    <p:animEffect transition="in" filter="fade">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88802"/>
        </a:solidFill>
        <a:effectLst/>
      </p:bgPr>
    </p:bg>
    <p:spTree>
      <p:nvGrpSpPr>
        <p:cNvPr id="1" name=""/>
        <p:cNvGrpSpPr/>
        <p:nvPr/>
      </p:nvGrpSpPr>
      <p:grpSpPr>
        <a:xfrm>
          <a:off x="0" y="0"/>
          <a:ext cx="0" cy="0"/>
          <a:chOff x="0" y="0"/>
          <a:chExt cx="0" cy="0"/>
        </a:xfrm>
      </p:grpSpPr>
      <p:sp>
        <p:nvSpPr>
          <p:cNvPr id="2" name="TextBox 1"/>
          <p:cNvSpPr txBox="1"/>
          <p:nvPr/>
        </p:nvSpPr>
        <p:spPr>
          <a:xfrm>
            <a:off x="7391400" y="4419600"/>
            <a:ext cx="5867400" cy="838200"/>
          </a:xfrm>
          <a:prstGeom prst="rect">
            <a:avLst/>
          </a:prstGeom>
          <a:noFill/>
        </p:spPr>
        <p:txBody>
          <a:bodyPr wrap="square" rtlCol="0">
            <a:prstTxWarp prst="textPlain">
              <a:avLst/>
            </a:prstTxWarp>
            <a:spAutoFit/>
          </a:bodyPr>
          <a:lstStyle/>
          <a:p>
            <a:r>
              <a:rPr lang="en-US" b="1" u="sng" dirty="0" smtClean="0">
                <a:solidFill>
                  <a:schemeClr val="bg1"/>
                </a:solidFill>
                <a:latin typeface="Book Antiqua" pitchFamily="18" charset="0"/>
              </a:rPr>
              <a:t>Learning outcomes</a:t>
            </a:r>
            <a:endParaRPr lang="en-US" b="1" u="sng" dirty="0">
              <a:solidFill>
                <a:schemeClr val="bg1"/>
              </a:solidFill>
              <a:latin typeface="Book Antiqua" pitchFamily="18" charset="0"/>
            </a:endParaRPr>
          </a:p>
        </p:txBody>
      </p:sp>
      <p:sp>
        <p:nvSpPr>
          <p:cNvPr id="3" name="TextBox 2"/>
          <p:cNvSpPr txBox="1"/>
          <p:nvPr/>
        </p:nvSpPr>
        <p:spPr>
          <a:xfrm>
            <a:off x="6172200" y="5334000"/>
            <a:ext cx="7391400" cy="2246769"/>
          </a:xfrm>
          <a:prstGeom prst="rect">
            <a:avLst/>
          </a:prstGeom>
          <a:noFill/>
        </p:spPr>
        <p:txBody>
          <a:bodyPr wrap="square" rtlCol="0">
            <a:prstTxWarp prst="textPlain">
              <a:avLst/>
            </a:prstTxWarp>
            <a:spAutoFit/>
          </a:bodyPr>
          <a:lstStyle/>
          <a:p>
            <a:r>
              <a:rPr lang="en-US" sz="2800" b="1" dirty="0" smtClean="0">
                <a:solidFill>
                  <a:srgbClr val="FFFF00"/>
                </a:solidFill>
                <a:latin typeface="Book Antiqua" pitchFamily="18" charset="0"/>
              </a:rPr>
              <a:t>At the end of the lesson we will be able to-</a:t>
            </a:r>
          </a:p>
          <a:p>
            <a:pPr marL="457200" indent="-457200">
              <a:buFont typeface="Wingdings" pitchFamily="2" charset="2"/>
              <a:buChar char="Ø"/>
            </a:pPr>
            <a:r>
              <a:rPr lang="en-US" sz="2800" b="1" dirty="0" smtClean="0">
                <a:solidFill>
                  <a:srgbClr val="FFFF00"/>
                </a:solidFill>
                <a:latin typeface="Book Antiqua" pitchFamily="18" charset="0"/>
              </a:rPr>
              <a:t>define hobby</a:t>
            </a:r>
          </a:p>
          <a:p>
            <a:pPr marL="457200" indent="-457200">
              <a:buFont typeface="Wingdings" pitchFamily="2" charset="2"/>
              <a:buChar char="Ø"/>
            </a:pPr>
            <a:r>
              <a:rPr lang="en-US" sz="2800" b="1" dirty="0" smtClean="0">
                <a:solidFill>
                  <a:srgbClr val="FFFF00"/>
                </a:solidFill>
                <a:latin typeface="Book Antiqua" pitchFamily="18" charset="0"/>
              </a:rPr>
              <a:t>differentiate hobby</a:t>
            </a:r>
          </a:p>
          <a:p>
            <a:pPr marL="457200" indent="-457200">
              <a:buFont typeface="Wingdings" pitchFamily="2" charset="2"/>
              <a:buChar char="Ø"/>
            </a:pPr>
            <a:r>
              <a:rPr lang="en-US" sz="2800" b="1" dirty="0" smtClean="0">
                <a:solidFill>
                  <a:srgbClr val="FFFF00"/>
                </a:solidFill>
                <a:latin typeface="Book Antiqua" pitchFamily="18" charset="0"/>
              </a:rPr>
              <a:t>describe self hobby</a:t>
            </a:r>
          </a:p>
          <a:p>
            <a:pPr marL="457200" indent="-457200">
              <a:buFont typeface="Wingdings" pitchFamily="2" charset="2"/>
              <a:buChar char="Ø"/>
            </a:pPr>
            <a:r>
              <a:rPr lang="en-US" sz="2800" b="1" dirty="0" smtClean="0">
                <a:solidFill>
                  <a:srgbClr val="FFFF00"/>
                </a:solidFill>
                <a:latin typeface="Book Antiqua" pitchFamily="18" charset="0"/>
              </a:rPr>
              <a:t>write a composition</a:t>
            </a:r>
            <a:endParaRPr lang="en-US" sz="2800" b="1" dirty="0">
              <a:solidFill>
                <a:srgbClr val="FFFF00"/>
              </a:solidFill>
              <a:latin typeface="Book Antiqua"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574"/>
            <a:ext cx="13716000" cy="774382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403423016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381000"/>
            <a:ext cx="5366004" cy="6934200"/>
          </a:xfrm>
          <a:prstGeom prst="rect">
            <a:avLst/>
          </a:prstGeom>
        </p:spPr>
      </p:pic>
      <p:sp>
        <p:nvSpPr>
          <p:cNvPr id="3" name="TextBox 2"/>
          <p:cNvSpPr txBox="1"/>
          <p:nvPr/>
        </p:nvSpPr>
        <p:spPr>
          <a:xfrm>
            <a:off x="5943600" y="457200"/>
            <a:ext cx="7315200" cy="1524000"/>
          </a:xfrm>
          <a:prstGeom prst="rect">
            <a:avLst/>
          </a:prstGeom>
          <a:noFill/>
        </p:spPr>
        <p:txBody>
          <a:bodyPr wrap="square" rtlCol="0">
            <a:prstTxWarp prst="textPlain">
              <a:avLst/>
            </a:prstTxWarp>
            <a:spAutoFit/>
          </a:bodyPr>
          <a:lstStyle/>
          <a:p>
            <a:r>
              <a:rPr lang="en-US" b="1" dirty="0" smtClean="0">
                <a:solidFill>
                  <a:schemeClr val="bg1"/>
                </a:solidFill>
                <a:latin typeface="Book Antiqua" pitchFamily="18" charset="0"/>
              </a:rPr>
              <a:t>Many persons many minds, many choices, so hobby varies from person to person. It is his occupation but not main business.</a:t>
            </a:r>
            <a:endParaRPr lang="en-US" b="1" dirty="0">
              <a:solidFill>
                <a:schemeClr val="bg1"/>
              </a:solidFill>
              <a:latin typeface="Book Antiqua" pitchFamily="18" charset="0"/>
            </a:endParaRPr>
          </a:p>
        </p:txBody>
      </p:sp>
      <p:sp>
        <p:nvSpPr>
          <p:cNvPr id="4" name="TextBox 3"/>
          <p:cNvSpPr txBox="1"/>
          <p:nvPr/>
        </p:nvSpPr>
        <p:spPr>
          <a:xfrm>
            <a:off x="5943600" y="2895600"/>
            <a:ext cx="7315200" cy="1752600"/>
          </a:xfrm>
          <a:prstGeom prst="rect">
            <a:avLst/>
          </a:prstGeom>
          <a:noFill/>
        </p:spPr>
        <p:txBody>
          <a:bodyPr wrap="square" rtlCol="0">
            <a:prstTxWarp prst="textPlain">
              <a:avLst/>
            </a:prstTxWarp>
            <a:spAutoFit/>
          </a:bodyPr>
          <a:lstStyle/>
          <a:p>
            <a:pPr algn="just"/>
            <a:r>
              <a:rPr lang="en-US" b="1" dirty="0" smtClean="0">
                <a:solidFill>
                  <a:schemeClr val="bg1"/>
                </a:solidFill>
                <a:latin typeface="Book Antiqua" pitchFamily="18" charset="0"/>
              </a:rPr>
              <a:t>Almost every person has his own hobby. He enjoys his leisure culturing hobby. It may not bring him money but it gives him much pleasures. Sometimes it may be the source of income.</a:t>
            </a:r>
            <a:endParaRPr lang="en-US" b="1" dirty="0">
              <a:solidFill>
                <a:schemeClr val="bg1"/>
              </a:solidFill>
              <a:latin typeface="Book Antiqua" pitchFamily="18" charset="0"/>
            </a:endParaRPr>
          </a:p>
        </p:txBody>
      </p:sp>
      <p:sp>
        <p:nvSpPr>
          <p:cNvPr id="5" name="TextBox 4"/>
          <p:cNvSpPr txBox="1"/>
          <p:nvPr/>
        </p:nvSpPr>
        <p:spPr>
          <a:xfrm>
            <a:off x="5943600" y="5638800"/>
            <a:ext cx="7315200" cy="1371600"/>
          </a:xfrm>
          <a:prstGeom prst="rect">
            <a:avLst/>
          </a:prstGeom>
          <a:noFill/>
        </p:spPr>
        <p:txBody>
          <a:bodyPr wrap="square" rtlCol="0">
            <a:prstTxWarp prst="textPlain">
              <a:avLst/>
            </a:prstTxWarp>
            <a:spAutoFit/>
          </a:bodyPr>
          <a:lstStyle/>
          <a:p>
            <a:r>
              <a:rPr lang="en-US" b="1" dirty="0" smtClean="0">
                <a:solidFill>
                  <a:schemeClr val="bg1"/>
                </a:solidFill>
                <a:latin typeface="Book Antiqua" pitchFamily="18" charset="0"/>
              </a:rPr>
              <a:t>Man cannot live without enjoyment. Hobby is the main way to  enjoy life. It helps keeping mind in a sound body. So it is essential to everybody.</a:t>
            </a:r>
            <a:endParaRPr lang="en-US" b="1" dirty="0">
              <a:solidFill>
                <a:schemeClr val="bg1"/>
              </a:solidFill>
              <a:latin typeface="Book Antiqua" pitchFamily="18" charset="0"/>
            </a:endParaRPr>
          </a:p>
        </p:txBody>
      </p:sp>
    </p:spTree>
    <p:extLst>
      <p:ext uri="{BB962C8B-B14F-4D97-AF65-F5344CB8AC3E}">
        <p14:creationId xmlns:p14="http://schemas.microsoft.com/office/powerpoint/2010/main" val="1960196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right)">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circle(in)">
                                      <p:cBhvr>
                                        <p:cTn id="2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sp>
        <p:nvSpPr>
          <p:cNvPr id="3" name="Rounded Rectangular Callout 2"/>
          <p:cNvSpPr/>
          <p:nvPr/>
        </p:nvSpPr>
        <p:spPr>
          <a:xfrm>
            <a:off x="228600" y="2895600"/>
            <a:ext cx="4343400" cy="1066800"/>
          </a:xfrm>
          <a:prstGeom prst="wedgeRoundRectCallout">
            <a:avLst>
              <a:gd name="adj1" fmla="val 53202"/>
              <a:gd name="adj2" fmla="val -134643"/>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just"/>
            <a:r>
              <a:rPr lang="en-US" sz="2800" b="1" dirty="0" smtClean="0">
                <a:latin typeface="Book Antiqua" pitchFamily="18" charset="0"/>
              </a:rPr>
              <a:t>I am a student. I have a hobby. It is gardening.</a:t>
            </a:r>
            <a:endParaRPr lang="en-US" sz="2800" b="1" dirty="0">
              <a:latin typeface="Book Antiqua" pitchFamily="18" charset="0"/>
            </a:endParaRPr>
          </a:p>
        </p:txBody>
      </p:sp>
    </p:spTree>
    <p:extLst>
      <p:ext uri="{BB962C8B-B14F-4D97-AF65-F5344CB8AC3E}">
        <p14:creationId xmlns:p14="http://schemas.microsoft.com/office/powerpoint/2010/main" val="1658310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ounded Rectangular Callout 4"/>
          <p:cNvSpPr/>
          <p:nvPr/>
        </p:nvSpPr>
        <p:spPr>
          <a:xfrm>
            <a:off x="457200" y="3657600"/>
            <a:ext cx="10134600" cy="2286000"/>
          </a:xfrm>
          <a:prstGeom prst="wedgeRoundRectCallout">
            <a:avLst>
              <a:gd name="adj1" fmla="val 63109"/>
              <a:gd name="adj2" fmla="val -92500"/>
              <a:gd name="adj3" fmla="val 16667"/>
            </a:avLst>
          </a:prstGeom>
          <a:gradFill>
            <a:gsLst>
              <a:gs pos="0">
                <a:schemeClr val="dk1">
                  <a:tint val="50000"/>
                  <a:satMod val="300000"/>
                  <a:alpha val="46000"/>
                </a:schemeClr>
              </a:gs>
              <a:gs pos="35000">
                <a:schemeClr val="dk1">
                  <a:tint val="37000"/>
                  <a:satMod val="300000"/>
                </a:schemeClr>
              </a:gs>
              <a:gs pos="100000">
                <a:schemeClr val="dk1">
                  <a:tint val="15000"/>
                  <a:satMod val="350000"/>
                  <a:alpha val="60000"/>
                </a:schemeClr>
              </a:gs>
            </a:gsLst>
          </a:gradFill>
          <a:ln/>
        </p:spPr>
        <p:style>
          <a:lnRef idx="1">
            <a:schemeClr val="dk1"/>
          </a:lnRef>
          <a:fillRef idx="2">
            <a:schemeClr val="dk1"/>
          </a:fillRef>
          <a:effectRef idx="1">
            <a:schemeClr val="dk1"/>
          </a:effectRef>
          <a:fontRef idx="minor">
            <a:schemeClr val="dk1"/>
          </a:fontRef>
        </p:style>
        <p:txBody>
          <a:bodyPr rtlCol="0" anchor="ctr"/>
          <a:lstStyle/>
          <a:p>
            <a:pPr algn="ctr"/>
            <a:endParaRPr lang="en-US" dirty="0"/>
          </a:p>
        </p:txBody>
      </p:sp>
      <p:sp>
        <p:nvSpPr>
          <p:cNvPr id="6" name="TextBox 5"/>
          <p:cNvSpPr txBox="1"/>
          <p:nvPr/>
        </p:nvSpPr>
        <p:spPr>
          <a:xfrm>
            <a:off x="990600" y="3962400"/>
            <a:ext cx="9144000" cy="1676400"/>
          </a:xfrm>
          <a:prstGeom prst="rect">
            <a:avLst/>
          </a:prstGeom>
          <a:noFill/>
        </p:spPr>
        <p:txBody>
          <a:bodyPr wrap="square" rtlCol="0">
            <a:prstTxWarp prst="textPlain">
              <a:avLst/>
            </a:prstTxWarp>
            <a:spAutoFit/>
          </a:bodyPr>
          <a:lstStyle/>
          <a:p>
            <a:pPr algn="just"/>
            <a:r>
              <a:rPr lang="en-US" b="1" dirty="0">
                <a:latin typeface="Book Antiqua" pitchFamily="18" charset="0"/>
              </a:rPr>
              <a:t>My garden is in front of my reading room. I </a:t>
            </a:r>
            <a:r>
              <a:rPr lang="en-US" b="1" dirty="0" smtClean="0">
                <a:latin typeface="Book Antiqua" pitchFamily="18" charset="0"/>
              </a:rPr>
              <a:t>have planted different </a:t>
            </a:r>
            <a:r>
              <a:rPr lang="en-US" b="1" dirty="0">
                <a:latin typeface="Book Antiqua" pitchFamily="18" charset="0"/>
              </a:rPr>
              <a:t>kinds of flowers and </a:t>
            </a:r>
            <a:r>
              <a:rPr lang="en-US" b="1" dirty="0" smtClean="0">
                <a:latin typeface="Book Antiqua" pitchFamily="18" charset="0"/>
              </a:rPr>
              <a:t>vegetables here. I have chosen gardening as my hobby because I find much interest in it. I think it is helpful </a:t>
            </a:r>
            <a:r>
              <a:rPr lang="en-US" b="1" dirty="0">
                <a:latin typeface="Book Antiqua" pitchFamily="18" charset="0"/>
              </a:rPr>
              <a:t>for </a:t>
            </a:r>
            <a:r>
              <a:rPr lang="en-US" b="1" dirty="0" smtClean="0">
                <a:latin typeface="Book Antiqua" pitchFamily="18" charset="0"/>
              </a:rPr>
              <a:t>my </a:t>
            </a:r>
            <a:r>
              <a:rPr lang="en-US" b="1" dirty="0">
                <a:latin typeface="Book Antiqua" pitchFamily="18" charset="0"/>
              </a:rPr>
              <a:t>body, mind </a:t>
            </a:r>
            <a:r>
              <a:rPr lang="en-US" b="1" dirty="0" smtClean="0">
                <a:latin typeface="Book Antiqua" pitchFamily="18" charset="0"/>
              </a:rPr>
              <a:t>and soul.</a:t>
            </a:r>
            <a:endParaRPr lang="en-US" b="1" dirty="0">
              <a:latin typeface="Book Antiqua" pitchFamily="18" charset="0"/>
            </a:endParaRPr>
          </a:p>
        </p:txBody>
      </p:sp>
    </p:spTree>
    <p:extLst>
      <p:ext uri="{BB962C8B-B14F-4D97-AF65-F5344CB8AC3E}">
        <p14:creationId xmlns:p14="http://schemas.microsoft.com/office/powerpoint/2010/main" val="3195910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righ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6220" y="0"/>
            <a:ext cx="5829300" cy="77724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7886700" cy="5257800"/>
          </a:xfrm>
          <a:prstGeom prst="rect">
            <a:avLst/>
          </a:prstGeom>
        </p:spPr>
      </p:pic>
      <p:sp>
        <p:nvSpPr>
          <p:cNvPr id="4" name="TextBox 3"/>
          <p:cNvSpPr txBox="1"/>
          <p:nvPr/>
        </p:nvSpPr>
        <p:spPr>
          <a:xfrm>
            <a:off x="171450" y="6138535"/>
            <a:ext cx="7543800" cy="830997"/>
          </a:xfrm>
          <a:prstGeom prst="rect">
            <a:avLst/>
          </a:prstGeom>
          <a:noFill/>
        </p:spPr>
        <p:txBody>
          <a:bodyPr wrap="square" rtlCol="0">
            <a:prstTxWarp prst="textPlain">
              <a:avLst/>
            </a:prstTxWarp>
            <a:spAutoFit/>
          </a:bodyPr>
          <a:lstStyle/>
          <a:p>
            <a:r>
              <a:rPr lang="en-US" b="1" dirty="0" smtClean="0">
                <a:latin typeface="Book Antiqua" pitchFamily="18" charset="0"/>
              </a:rPr>
              <a:t>Whenever I get time, I work in it. I loose the soil with spade and weed out the grasses.</a:t>
            </a:r>
            <a:endParaRPr lang="en-US" b="1" dirty="0">
              <a:latin typeface="Book Antiqua" pitchFamily="18" charset="0"/>
            </a:endParaRPr>
          </a:p>
        </p:txBody>
      </p:sp>
    </p:spTree>
    <p:extLst>
      <p:ext uri="{BB962C8B-B14F-4D97-AF65-F5344CB8AC3E}">
        <p14:creationId xmlns:p14="http://schemas.microsoft.com/office/powerpoint/2010/main" val="862376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2" name="TextBox 1"/>
          <p:cNvSpPr txBox="1"/>
          <p:nvPr/>
        </p:nvSpPr>
        <p:spPr>
          <a:xfrm>
            <a:off x="6096000" y="304800"/>
            <a:ext cx="6172200" cy="609600"/>
          </a:xfrm>
          <a:prstGeom prst="rect">
            <a:avLst/>
          </a:prstGeom>
          <a:noFill/>
        </p:spPr>
        <p:txBody>
          <a:bodyPr wrap="square" rtlCol="0">
            <a:prstTxWarp prst="textPlain">
              <a:avLst/>
            </a:prstTxWarp>
            <a:spAutoFit/>
          </a:bodyPr>
          <a:lstStyle/>
          <a:p>
            <a:r>
              <a:rPr lang="en-US" b="1" dirty="0" smtClean="0">
                <a:solidFill>
                  <a:schemeClr val="bg1"/>
                </a:solidFill>
                <a:latin typeface="Book Antiqua" pitchFamily="18" charset="0"/>
              </a:rPr>
              <a:t>I water the plants regularly.</a:t>
            </a:r>
            <a:endParaRPr lang="en-US" b="1" dirty="0">
              <a:solidFill>
                <a:schemeClr val="bg1"/>
              </a:solidFill>
              <a:latin typeface="Book Antiqua" pitchFamily="18" charset="0"/>
            </a:endParaRPr>
          </a:p>
        </p:txBody>
      </p:sp>
    </p:spTree>
    <p:extLst>
      <p:ext uri="{BB962C8B-B14F-4D97-AF65-F5344CB8AC3E}">
        <p14:creationId xmlns:p14="http://schemas.microsoft.com/office/powerpoint/2010/main" val="72218855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647</TotalTime>
  <Words>896</Words>
  <Application>Microsoft Office PowerPoint</Application>
  <PresentationFormat>Custom</PresentationFormat>
  <Paragraphs>88</Paragraphs>
  <Slides>19</Slides>
  <Notes>17</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ismail - [2010]</dc:creator>
  <cp:lastModifiedBy>ismail - [2010]</cp:lastModifiedBy>
  <cp:revision>51</cp:revision>
  <dcterms:created xsi:type="dcterms:W3CDTF">2016-07-08T12:36:50Z</dcterms:created>
  <dcterms:modified xsi:type="dcterms:W3CDTF">2016-07-20T02:53:40Z</dcterms:modified>
</cp:coreProperties>
</file>